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77" r:id="rId4"/>
    <p:sldMasterId id="2147484789" r:id="rId5"/>
    <p:sldMasterId id="2147484842" r:id="rId6"/>
  </p:sldMasterIdLst>
  <p:notesMasterIdLst>
    <p:notesMasterId r:id="rId40"/>
  </p:notesMasterIdLst>
  <p:sldIdLst>
    <p:sldId id="1234" r:id="rId7"/>
    <p:sldId id="1235" r:id="rId8"/>
    <p:sldId id="1236" r:id="rId9"/>
    <p:sldId id="1237" r:id="rId10"/>
    <p:sldId id="1238" r:id="rId11"/>
    <p:sldId id="1239" r:id="rId12"/>
    <p:sldId id="1240" r:id="rId13"/>
    <p:sldId id="1241" r:id="rId14"/>
    <p:sldId id="1242" r:id="rId15"/>
    <p:sldId id="1243" r:id="rId16"/>
    <p:sldId id="1244" r:id="rId17"/>
    <p:sldId id="1245" r:id="rId18"/>
    <p:sldId id="1246" r:id="rId19"/>
    <p:sldId id="1247" r:id="rId20"/>
    <p:sldId id="1248" r:id="rId21"/>
    <p:sldId id="1249" r:id="rId22"/>
    <p:sldId id="1250" r:id="rId23"/>
    <p:sldId id="1264" r:id="rId24"/>
    <p:sldId id="1265" r:id="rId25"/>
    <p:sldId id="1266" r:id="rId26"/>
    <p:sldId id="1267" r:id="rId27"/>
    <p:sldId id="1268" r:id="rId28"/>
    <p:sldId id="1269" r:id="rId29"/>
    <p:sldId id="1270" r:id="rId30"/>
    <p:sldId id="1271" r:id="rId31"/>
    <p:sldId id="1272" r:id="rId32"/>
    <p:sldId id="1273" r:id="rId33"/>
    <p:sldId id="1274" r:id="rId34"/>
    <p:sldId id="1275" r:id="rId35"/>
    <p:sldId id="1276" r:id="rId36"/>
    <p:sldId id="1262" r:id="rId37"/>
    <p:sldId id="1263" r:id="rId38"/>
    <p:sldId id="1206" r:id="rId3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Open Sans" panose="020B06060305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Open Sans" panose="020B06060305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Open Sans" panose="020B06060305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Open Sans" panose="020B06060305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Open Sans" panose="020B0606030504020204" pitchFamily="34" charset="0"/>
        <a:ea typeface="+mn-ea"/>
        <a:cs typeface="+mn-cs"/>
      </a:defRPr>
    </a:lvl5pPr>
    <a:lvl6pPr marL="2286000" algn="l" defTabSz="914400" rtl="0" eaLnBrk="1" latinLnBrk="0" hangingPunct="1">
      <a:defRPr kern="1200">
        <a:solidFill>
          <a:schemeClr val="tx1"/>
        </a:solidFill>
        <a:latin typeface="Open Sans" panose="020B0606030504020204" pitchFamily="34" charset="0"/>
        <a:ea typeface="+mn-ea"/>
        <a:cs typeface="+mn-cs"/>
      </a:defRPr>
    </a:lvl6pPr>
    <a:lvl7pPr marL="2743200" algn="l" defTabSz="914400" rtl="0" eaLnBrk="1" latinLnBrk="0" hangingPunct="1">
      <a:defRPr kern="1200">
        <a:solidFill>
          <a:schemeClr val="tx1"/>
        </a:solidFill>
        <a:latin typeface="Open Sans" panose="020B0606030504020204" pitchFamily="34" charset="0"/>
        <a:ea typeface="+mn-ea"/>
        <a:cs typeface="+mn-cs"/>
      </a:defRPr>
    </a:lvl7pPr>
    <a:lvl8pPr marL="3200400" algn="l" defTabSz="914400" rtl="0" eaLnBrk="1" latinLnBrk="0" hangingPunct="1">
      <a:defRPr kern="1200">
        <a:solidFill>
          <a:schemeClr val="tx1"/>
        </a:solidFill>
        <a:latin typeface="Open Sans" panose="020B0606030504020204" pitchFamily="34" charset="0"/>
        <a:ea typeface="+mn-ea"/>
        <a:cs typeface="+mn-cs"/>
      </a:defRPr>
    </a:lvl8pPr>
    <a:lvl9pPr marL="3657600" algn="l" defTabSz="914400" rtl="0" eaLnBrk="1" latinLnBrk="0" hangingPunct="1">
      <a:defRPr kern="1200">
        <a:solidFill>
          <a:schemeClr val="tx1"/>
        </a:solidFill>
        <a:latin typeface="Open Sans" panose="020B0606030504020204" pitchFamily="34" charset="0"/>
        <a:ea typeface="+mn-ea"/>
        <a:cs typeface="+mn-cs"/>
      </a:defRPr>
    </a:lvl9pPr>
  </p:defaultTextStyle>
  <p:extLst>
    <p:ext uri="{521415D9-36F7-43E2-AB2F-B90AF26B5E84}">
      <p14:sectionLst xmlns:p14="http://schemas.microsoft.com/office/powerpoint/2010/main">
        <p14:section name="Default Section" id="{5993470C-4786-4D38-90BE-AF14FB3A0120}">
          <p14:sldIdLst>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64"/>
            <p14:sldId id="1265"/>
            <p14:sldId id="1266"/>
            <p14:sldId id="1267"/>
            <p14:sldId id="1268"/>
            <p14:sldId id="1269"/>
            <p14:sldId id="1270"/>
            <p14:sldId id="1271"/>
            <p14:sldId id="1272"/>
            <p14:sldId id="1273"/>
            <p14:sldId id="1274"/>
            <p14:sldId id="1275"/>
            <p14:sldId id="1276"/>
            <p14:sldId id="1262"/>
            <p14:sldId id="1263"/>
            <p14:sldId id="1206"/>
          </p14:sldIdLst>
        </p14:section>
      </p14:sectionLst>
    </p:ext>
    <p:ext uri="{EFAFB233-063F-42B5-8137-9DF3F51BA10A}">
      <p15:sldGuideLst xmlns:p15="http://schemas.microsoft.com/office/powerpoint/2012/main">
        <p15:guide id="1" orient="horz" pos="1979" userDrawn="1">
          <p15:clr>
            <a:srgbClr val="A4A3A4"/>
          </p15:clr>
        </p15:guide>
        <p15:guide id="2" pos="688" userDrawn="1">
          <p15:clr>
            <a:srgbClr val="A4A3A4"/>
          </p15:clr>
        </p15:guide>
        <p15:guide id="3" orient="horz" pos="1729" userDrawn="1">
          <p15:clr>
            <a:srgbClr val="A4A3A4"/>
          </p15:clr>
        </p15:guide>
        <p15:guide id="4" pos="7242" userDrawn="1">
          <p15:clr>
            <a:srgbClr val="A4A3A4"/>
          </p15:clr>
        </p15:guide>
        <p15:guide id="5" orient="horz" pos="129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ktoriya Shyryayeva" initials="" lastIdx="3" clrIdx="0"/>
  <p:cmAuthor id="2" name="Alona Golopuz" initials="AG" lastIdx="3" clrIdx="1"/>
  <p:cmAuthor id="3" name="Tania Kuz" initials="TK" lastIdx="7" clrIdx="2"/>
  <p:cmAuthor id="4" name="Viktoriya Shyryayeva" initials="VS" lastIdx="29" clrIdx="3"/>
  <p:cmAuthor id="5" name="Shaun Greene" initials="SG" lastIdx="1" clrIdx="4">
    <p:extLst>
      <p:ext uri="{19B8F6BF-5375-455C-9EA6-DF929625EA0E}">
        <p15:presenceInfo xmlns:p15="http://schemas.microsoft.com/office/powerpoint/2012/main" userId="S::sgree@softserveinc.com::aada7fc0-4079-4dff-b590-112c10cd22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2585"/>
    <a:srgbClr val="F26D26"/>
    <a:srgbClr val="BA124A"/>
    <a:srgbClr val="E93BDD"/>
    <a:srgbClr val="F49EEE"/>
    <a:srgbClr val="42D109"/>
    <a:srgbClr val="159B3B"/>
    <a:srgbClr val="0F45B1"/>
    <a:srgbClr val="E3602B"/>
    <a:srgbClr val="F4AB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0A7EBB-A71E-E244-9638-CA7B1C0FB579}" v="4" dt="2020-02-11T15:37:01.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guide orient="horz" pos="1979"/>
        <p:guide pos="688"/>
        <p:guide orient="horz" pos="1729"/>
        <p:guide pos="7242"/>
        <p:guide orient="horz" pos="129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47"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as Lopushanskyi" userId="7b479547-1ac6-4c3e-bfc7-6a03fe16e469" providerId="ADAL" clId="{A68BF3D1-7A73-6B4B-B776-FB4227A94BC4}"/>
    <pc:docChg chg="addSld modSld sldOrd modMainMaster">
      <pc:chgData name="Taras Lopushanskyi" userId="7b479547-1ac6-4c3e-bfc7-6a03fe16e469" providerId="ADAL" clId="{A68BF3D1-7A73-6B4B-B776-FB4227A94BC4}" dt="2019-10-31T13:17:38.316" v="6"/>
      <pc:docMkLst>
        <pc:docMk/>
      </pc:docMkLst>
      <pc:sldChg chg="ord">
        <pc:chgData name="Taras Lopushanskyi" userId="7b479547-1ac6-4c3e-bfc7-6a03fe16e469" providerId="ADAL" clId="{A68BF3D1-7A73-6B4B-B776-FB4227A94BC4}" dt="2019-10-31T13:16:23.350" v="4"/>
        <pc:sldMkLst>
          <pc:docMk/>
          <pc:sldMk cId="1735758878" sldId="1206"/>
        </pc:sldMkLst>
      </pc:sldChg>
      <pc:sldChg chg="addSp delSp modSp add">
        <pc:chgData name="Taras Lopushanskyi" userId="7b479547-1ac6-4c3e-bfc7-6a03fe16e469" providerId="ADAL" clId="{A68BF3D1-7A73-6B4B-B776-FB4227A94BC4}" dt="2019-10-31T13:16:12.015" v="1"/>
        <pc:sldMkLst>
          <pc:docMk/>
          <pc:sldMk cId="1639771642" sldId="1225"/>
        </pc:sldMkLst>
        <pc:spChg chg="del">
          <ac:chgData name="Taras Lopushanskyi" userId="7b479547-1ac6-4c3e-bfc7-6a03fe16e469" providerId="ADAL" clId="{A68BF3D1-7A73-6B4B-B776-FB4227A94BC4}" dt="2019-10-31T13:16:12.015" v="1"/>
          <ac:spMkLst>
            <pc:docMk/>
            <pc:sldMk cId="1639771642" sldId="1225"/>
            <ac:spMk id="2" creationId="{8076658C-F2A3-8D4A-86D8-FEBF3263A091}"/>
          </ac:spMkLst>
        </pc:spChg>
        <pc:spChg chg="del">
          <ac:chgData name="Taras Lopushanskyi" userId="7b479547-1ac6-4c3e-bfc7-6a03fe16e469" providerId="ADAL" clId="{A68BF3D1-7A73-6B4B-B776-FB4227A94BC4}" dt="2019-10-31T13:16:12.015" v="1"/>
          <ac:spMkLst>
            <pc:docMk/>
            <pc:sldMk cId="1639771642" sldId="1225"/>
            <ac:spMk id="3" creationId="{56A54168-4AEC-104E-9045-AB55EC5D9176}"/>
          </ac:spMkLst>
        </pc:spChg>
        <pc:spChg chg="add mod">
          <ac:chgData name="Taras Lopushanskyi" userId="7b479547-1ac6-4c3e-bfc7-6a03fe16e469" providerId="ADAL" clId="{A68BF3D1-7A73-6B4B-B776-FB4227A94BC4}" dt="2019-10-31T13:16:12.015" v="1"/>
          <ac:spMkLst>
            <pc:docMk/>
            <pc:sldMk cId="1639771642" sldId="1225"/>
            <ac:spMk id="4" creationId="{C6AC858A-ED29-5C41-BD32-8ECE7DBAE66B}"/>
          </ac:spMkLst>
        </pc:spChg>
        <pc:spChg chg="add mod">
          <ac:chgData name="Taras Lopushanskyi" userId="7b479547-1ac6-4c3e-bfc7-6a03fe16e469" providerId="ADAL" clId="{A68BF3D1-7A73-6B4B-B776-FB4227A94BC4}" dt="2019-10-31T13:16:12.015" v="1"/>
          <ac:spMkLst>
            <pc:docMk/>
            <pc:sldMk cId="1639771642" sldId="1225"/>
            <ac:spMk id="5" creationId="{19780850-A300-724E-8E7E-7AB9F732A244}"/>
          </ac:spMkLst>
        </pc:spChg>
      </pc:sldChg>
      <pc:sldChg chg="addSp delSp modSp add">
        <pc:chgData name="Taras Lopushanskyi" userId="7b479547-1ac6-4c3e-bfc7-6a03fe16e469" providerId="ADAL" clId="{A68BF3D1-7A73-6B4B-B776-FB4227A94BC4}" dt="2019-10-31T13:17:38.316" v="6"/>
        <pc:sldMkLst>
          <pc:docMk/>
          <pc:sldMk cId="671565239" sldId="1226"/>
        </pc:sldMkLst>
        <pc:spChg chg="del">
          <ac:chgData name="Taras Lopushanskyi" userId="7b479547-1ac6-4c3e-bfc7-6a03fe16e469" providerId="ADAL" clId="{A68BF3D1-7A73-6B4B-B776-FB4227A94BC4}" dt="2019-10-31T13:16:19.054" v="3"/>
          <ac:spMkLst>
            <pc:docMk/>
            <pc:sldMk cId="671565239" sldId="1226"/>
            <ac:spMk id="2" creationId="{73C71268-C3B4-B347-BA8C-4F1ECD4E1265}"/>
          </ac:spMkLst>
        </pc:spChg>
        <pc:spChg chg="del">
          <ac:chgData name="Taras Lopushanskyi" userId="7b479547-1ac6-4c3e-bfc7-6a03fe16e469" providerId="ADAL" clId="{A68BF3D1-7A73-6B4B-B776-FB4227A94BC4}" dt="2019-10-31T13:16:19.054" v="3"/>
          <ac:spMkLst>
            <pc:docMk/>
            <pc:sldMk cId="671565239" sldId="1226"/>
            <ac:spMk id="3" creationId="{B2456797-FD03-3A46-87F7-7B63AF16E6B2}"/>
          </ac:spMkLst>
        </pc:spChg>
        <pc:spChg chg="add del mod">
          <ac:chgData name="Taras Lopushanskyi" userId="7b479547-1ac6-4c3e-bfc7-6a03fe16e469" providerId="ADAL" clId="{A68BF3D1-7A73-6B4B-B776-FB4227A94BC4}" dt="2019-10-31T13:17:38.316" v="6"/>
          <ac:spMkLst>
            <pc:docMk/>
            <pc:sldMk cId="671565239" sldId="1226"/>
            <ac:spMk id="4" creationId="{71432E24-899F-EA4A-ABC5-5AB32C618634}"/>
          </ac:spMkLst>
        </pc:spChg>
        <pc:spChg chg="add del mod">
          <ac:chgData name="Taras Lopushanskyi" userId="7b479547-1ac6-4c3e-bfc7-6a03fe16e469" providerId="ADAL" clId="{A68BF3D1-7A73-6B4B-B776-FB4227A94BC4}" dt="2019-10-31T13:17:38.316" v="6"/>
          <ac:spMkLst>
            <pc:docMk/>
            <pc:sldMk cId="671565239" sldId="1226"/>
            <ac:spMk id="5" creationId="{751E9ABB-000C-C54F-A157-7FFE41A08932}"/>
          </ac:spMkLst>
        </pc:spChg>
        <pc:spChg chg="add mod">
          <ac:chgData name="Taras Lopushanskyi" userId="7b479547-1ac6-4c3e-bfc7-6a03fe16e469" providerId="ADAL" clId="{A68BF3D1-7A73-6B4B-B776-FB4227A94BC4}" dt="2019-10-31T13:17:38.316" v="6"/>
          <ac:spMkLst>
            <pc:docMk/>
            <pc:sldMk cId="671565239" sldId="1226"/>
            <ac:spMk id="6" creationId="{AC9F75E4-15BC-FC4F-9F29-F0D3A14A0B0C}"/>
          </ac:spMkLst>
        </pc:spChg>
        <pc:spChg chg="add mod">
          <ac:chgData name="Taras Lopushanskyi" userId="7b479547-1ac6-4c3e-bfc7-6a03fe16e469" providerId="ADAL" clId="{A68BF3D1-7A73-6B4B-B776-FB4227A94BC4}" dt="2019-10-31T13:17:38.316" v="6"/>
          <ac:spMkLst>
            <pc:docMk/>
            <pc:sldMk cId="671565239" sldId="1226"/>
            <ac:spMk id="7" creationId="{1A16E419-1C84-E041-B29C-349214FCE0D2}"/>
          </ac:spMkLst>
        </pc:spChg>
      </pc:sldChg>
      <pc:sldMasterChg chg="modSldLayout">
        <pc:chgData name="Taras Lopushanskyi" userId="7b479547-1ac6-4c3e-bfc7-6a03fe16e469" providerId="ADAL" clId="{A68BF3D1-7A73-6B4B-B776-FB4227A94BC4}" dt="2019-10-31T13:17:22.654" v="5" actId="207"/>
        <pc:sldMasterMkLst>
          <pc:docMk/>
          <pc:sldMasterMk cId="3674229508" sldId="2147484777"/>
        </pc:sldMasterMkLst>
        <pc:sldLayoutChg chg="modSp">
          <pc:chgData name="Taras Lopushanskyi" userId="7b479547-1ac6-4c3e-bfc7-6a03fe16e469" providerId="ADAL" clId="{A68BF3D1-7A73-6B4B-B776-FB4227A94BC4}" dt="2019-10-31T13:17:22.654" v="5" actId="207"/>
          <pc:sldLayoutMkLst>
            <pc:docMk/>
            <pc:sldMasterMk cId="3674229508" sldId="2147484777"/>
            <pc:sldLayoutMk cId="103784457" sldId="2147484780"/>
          </pc:sldLayoutMkLst>
          <pc:spChg chg="mod">
            <ac:chgData name="Taras Lopushanskyi" userId="7b479547-1ac6-4c3e-bfc7-6a03fe16e469" providerId="ADAL" clId="{A68BF3D1-7A73-6B4B-B776-FB4227A94BC4}" dt="2019-10-31T13:17:22.654" v="5" actId="207"/>
            <ac:spMkLst>
              <pc:docMk/>
              <pc:sldMasterMk cId="3674229508" sldId="2147484777"/>
              <pc:sldLayoutMk cId="103784457" sldId="2147484780"/>
              <ac:spMk id="7" creationId="{00000000-0000-0000-0000-000000000000}"/>
            </ac:spMkLst>
          </pc:spChg>
        </pc:sldLayoutChg>
      </pc:sldMasterChg>
    </pc:docChg>
  </pc:docChgLst>
  <pc:docChgLst>
    <pc:chgData name="Olha Kuklieva" userId="8058d566-3e94-4190-bb8d-b787b7329c88" providerId="ADAL" clId="{82B65C56-0DDA-4F6B-BC61-117E65D91B3A}"/>
    <pc:docChg chg="undo custSel addSld delSld modSld sldOrd modMainMaster modSection">
      <pc:chgData name="Olha Kuklieva" userId="8058d566-3e94-4190-bb8d-b787b7329c88" providerId="ADAL" clId="{82B65C56-0DDA-4F6B-BC61-117E65D91B3A}" dt="2019-10-31T13:25:54.541" v="67" actId="2696"/>
      <pc:docMkLst>
        <pc:docMk/>
      </pc:docMkLst>
      <pc:sldChg chg="modSp">
        <pc:chgData name="Olha Kuklieva" userId="8058d566-3e94-4190-bb8d-b787b7329c88" providerId="ADAL" clId="{82B65C56-0DDA-4F6B-BC61-117E65D91B3A}" dt="2019-10-31T13:19:23.257" v="10" actId="20577"/>
        <pc:sldMkLst>
          <pc:docMk/>
          <pc:sldMk cId="4001193277" sldId="1224"/>
        </pc:sldMkLst>
        <pc:spChg chg="mod">
          <ac:chgData name="Olha Kuklieva" userId="8058d566-3e94-4190-bb8d-b787b7329c88" providerId="ADAL" clId="{82B65C56-0DDA-4F6B-BC61-117E65D91B3A}" dt="2019-10-31T13:19:23.257" v="10" actId="20577"/>
          <ac:spMkLst>
            <pc:docMk/>
            <pc:sldMk cId="4001193277" sldId="1224"/>
            <ac:spMk id="4" creationId="{C6BFCD7C-0C79-467A-9369-0675D4B541D4}"/>
          </ac:spMkLst>
        </pc:spChg>
      </pc:sldChg>
      <pc:sldChg chg="addSp delSp modSp add">
        <pc:chgData name="Olha Kuklieva" userId="8058d566-3e94-4190-bb8d-b787b7329c88" providerId="ADAL" clId="{82B65C56-0DDA-4F6B-BC61-117E65D91B3A}" dt="2019-10-31T13:20:31.922" v="33"/>
        <pc:sldMkLst>
          <pc:docMk/>
          <pc:sldMk cId="759534034" sldId="1225"/>
        </pc:sldMkLst>
        <pc:spChg chg="add del">
          <ac:chgData name="Olha Kuklieva" userId="8058d566-3e94-4190-bb8d-b787b7329c88" providerId="ADAL" clId="{82B65C56-0DDA-4F6B-BC61-117E65D91B3A}" dt="2019-10-31T13:20:31.922" v="33"/>
          <ac:spMkLst>
            <pc:docMk/>
            <pc:sldMk cId="759534034" sldId="1225"/>
            <ac:spMk id="2" creationId="{595464EC-D1C5-456B-B9F8-1F6E06556084}"/>
          </ac:spMkLst>
        </pc:spChg>
        <pc:spChg chg="add del">
          <ac:chgData name="Olha Kuklieva" userId="8058d566-3e94-4190-bb8d-b787b7329c88" providerId="ADAL" clId="{82B65C56-0DDA-4F6B-BC61-117E65D91B3A}" dt="2019-10-31T13:20:31.922" v="33"/>
          <ac:spMkLst>
            <pc:docMk/>
            <pc:sldMk cId="759534034" sldId="1225"/>
            <ac:spMk id="3" creationId="{03225F8D-77CD-4007-8F3A-710F10C8E7DD}"/>
          </ac:spMkLst>
        </pc:spChg>
        <pc:spChg chg="add del mod">
          <ac:chgData name="Olha Kuklieva" userId="8058d566-3e94-4190-bb8d-b787b7329c88" providerId="ADAL" clId="{82B65C56-0DDA-4F6B-BC61-117E65D91B3A}" dt="2019-10-31T13:19:32.530" v="18"/>
          <ac:spMkLst>
            <pc:docMk/>
            <pc:sldMk cId="759534034" sldId="1225"/>
            <ac:spMk id="4" creationId="{BCA96069-B365-4100-9F96-5D807972B8B9}"/>
          </ac:spMkLst>
        </pc:spChg>
        <pc:spChg chg="add del mod">
          <ac:chgData name="Olha Kuklieva" userId="8058d566-3e94-4190-bb8d-b787b7329c88" providerId="ADAL" clId="{82B65C56-0DDA-4F6B-BC61-117E65D91B3A}" dt="2019-10-31T13:19:32.530" v="18"/>
          <ac:spMkLst>
            <pc:docMk/>
            <pc:sldMk cId="759534034" sldId="1225"/>
            <ac:spMk id="5" creationId="{C6A279E8-94D6-4886-8FF6-8A8EC28F6554}"/>
          </ac:spMkLst>
        </pc:spChg>
        <pc:spChg chg="add mod">
          <ac:chgData name="Olha Kuklieva" userId="8058d566-3e94-4190-bb8d-b787b7329c88" providerId="ADAL" clId="{82B65C56-0DDA-4F6B-BC61-117E65D91B3A}" dt="2019-10-31T13:20:31.922" v="33"/>
          <ac:spMkLst>
            <pc:docMk/>
            <pc:sldMk cId="759534034" sldId="1225"/>
            <ac:spMk id="6" creationId="{C26BA086-93B2-44A2-8B1B-22E693D2ABB6}"/>
          </ac:spMkLst>
        </pc:spChg>
        <pc:spChg chg="add mod">
          <ac:chgData name="Olha Kuklieva" userId="8058d566-3e94-4190-bb8d-b787b7329c88" providerId="ADAL" clId="{82B65C56-0DDA-4F6B-BC61-117E65D91B3A}" dt="2019-10-31T13:20:31.922" v="33"/>
          <ac:spMkLst>
            <pc:docMk/>
            <pc:sldMk cId="759534034" sldId="1225"/>
            <ac:spMk id="7" creationId="{B3EDC24C-EE02-4845-99B9-F77A9B3BC1BB}"/>
          </ac:spMkLst>
        </pc:spChg>
      </pc:sldChg>
      <pc:sldChg chg="add del">
        <pc:chgData name="Olha Kuklieva" userId="8058d566-3e94-4190-bb8d-b787b7329c88" providerId="ADAL" clId="{82B65C56-0DDA-4F6B-BC61-117E65D91B3A}" dt="2019-10-31T13:19:19.956" v="6"/>
        <pc:sldMkLst>
          <pc:docMk/>
          <pc:sldMk cId="2522737897" sldId="1225"/>
        </pc:sldMkLst>
      </pc:sldChg>
      <pc:sldChg chg="addSp delSp modSp add">
        <pc:chgData name="Olha Kuklieva" userId="8058d566-3e94-4190-bb8d-b787b7329c88" providerId="ADAL" clId="{82B65C56-0DDA-4F6B-BC61-117E65D91B3A}" dt="2019-10-31T13:20:37.163" v="35"/>
        <pc:sldMkLst>
          <pc:docMk/>
          <pc:sldMk cId="2736104985" sldId="1226"/>
        </pc:sldMkLst>
        <pc:spChg chg="del">
          <ac:chgData name="Olha Kuklieva" userId="8058d566-3e94-4190-bb8d-b787b7329c88" providerId="ADAL" clId="{82B65C56-0DDA-4F6B-BC61-117E65D91B3A}" dt="2019-10-31T13:20:37.163" v="35"/>
          <ac:spMkLst>
            <pc:docMk/>
            <pc:sldMk cId="2736104985" sldId="1226"/>
            <ac:spMk id="2" creationId="{5AF2CF7F-B1CA-40D9-B487-7FC1D9DEF6F7}"/>
          </ac:spMkLst>
        </pc:spChg>
        <pc:spChg chg="del">
          <ac:chgData name="Olha Kuklieva" userId="8058d566-3e94-4190-bb8d-b787b7329c88" providerId="ADAL" clId="{82B65C56-0DDA-4F6B-BC61-117E65D91B3A}" dt="2019-10-31T13:20:37.163" v="35"/>
          <ac:spMkLst>
            <pc:docMk/>
            <pc:sldMk cId="2736104985" sldId="1226"/>
            <ac:spMk id="3" creationId="{61A4F8C9-BE4C-4212-A593-B334DC08425C}"/>
          </ac:spMkLst>
        </pc:spChg>
        <pc:spChg chg="add mod">
          <ac:chgData name="Olha Kuklieva" userId="8058d566-3e94-4190-bb8d-b787b7329c88" providerId="ADAL" clId="{82B65C56-0DDA-4F6B-BC61-117E65D91B3A}" dt="2019-10-31T13:20:37.163" v="35"/>
          <ac:spMkLst>
            <pc:docMk/>
            <pc:sldMk cId="2736104985" sldId="1226"/>
            <ac:spMk id="4" creationId="{99B3B0FC-3F87-4318-A857-A0F462CAFFEA}"/>
          </ac:spMkLst>
        </pc:spChg>
        <pc:spChg chg="add mod">
          <ac:chgData name="Olha Kuklieva" userId="8058d566-3e94-4190-bb8d-b787b7329c88" providerId="ADAL" clId="{82B65C56-0DDA-4F6B-BC61-117E65D91B3A}" dt="2019-10-31T13:20:37.163" v="35"/>
          <ac:spMkLst>
            <pc:docMk/>
            <pc:sldMk cId="2736104985" sldId="1226"/>
            <ac:spMk id="5" creationId="{3A9FB3B7-57FB-42BB-B446-0677226703DE}"/>
          </ac:spMkLst>
        </pc:spChg>
        <pc:spChg chg="add mod">
          <ac:chgData name="Olha Kuklieva" userId="8058d566-3e94-4190-bb8d-b787b7329c88" providerId="ADAL" clId="{82B65C56-0DDA-4F6B-BC61-117E65D91B3A}" dt="2019-10-31T13:20:37.163" v="35"/>
          <ac:spMkLst>
            <pc:docMk/>
            <pc:sldMk cId="2736104985" sldId="1226"/>
            <ac:spMk id="6" creationId="{86CCEA01-F57D-41CB-89BB-D59127C3A278}"/>
          </ac:spMkLst>
        </pc:spChg>
        <pc:spChg chg="add mod">
          <ac:chgData name="Olha Kuklieva" userId="8058d566-3e94-4190-bb8d-b787b7329c88" providerId="ADAL" clId="{82B65C56-0DDA-4F6B-BC61-117E65D91B3A}" dt="2019-10-31T13:20:37.163" v="35"/>
          <ac:spMkLst>
            <pc:docMk/>
            <pc:sldMk cId="2736104985" sldId="1226"/>
            <ac:spMk id="7" creationId="{899447FB-C7CD-42DA-AEBC-3440527073AC}"/>
          </ac:spMkLst>
        </pc:spChg>
      </pc:sldChg>
      <pc:sldChg chg="addSp delSp modSp add">
        <pc:chgData name="Olha Kuklieva" userId="8058d566-3e94-4190-bb8d-b787b7329c88" providerId="ADAL" clId="{82B65C56-0DDA-4F6B-BC61-117E65D91B3A}" dt="2019-10-31T13:22:27.303" v="63"/>
        <pc:sldMkLst>
          <pc:docMk/>
          <pc:sldMk cId="175485925" sldId="1227"/>
        </pc:sldMkLst>
        <pc:spChg chg="del">
          <ac:chgData name="Olha Kuklieva" userId="8058d566-3e94-4190-bb8d-b787b7329c88" providerId="ADAL" clId="{82B65C56-0DDA-4F6B-BC61-117E65D91B3A}" dt="2019-10-31T13:20:47.224" v="37"/>
          <ac:spMkLst>
            <pc:docMk/>
            <pc:sldMk cId="175485925" sldId="1227"/>
            <ac:spMk id="2" creationId="{327513D4-3B83-4300-B69B-4AC85EEDC8D9}"/>
          </ac:spMkLst>
        </pc:spChg>
        <pc:spChg chg="del">
          <ac:chgData name="Olha Kuklieva" userId="8058d566-3e94-4190-bb8d-b787b7329c88" providerId="ADAL" clId="{82B65C56-0DDA-4F6B-BC61-117E65D91B3A}" dt="2019-10-31T13:20:47.224" v="37"/>
          <ac:spMkLst>
            <pc:docMk/>
            <pc:sldMk cId="175485925" sldId="1227"/>
            <ac:spMk id="3" creationId="{C55CDE06-A103-4615-A5CF-0D391BC50FC5}"/>
          </ac:spMkLst>
        </pc:spChg>
        <pc:spChg chg="del">
          <ac:chgData name="Olha Kuklieva" userId="8058d566-3e94-4190-bb8d-b787b7329c88" providerId="ADAL" clId="{82B65C56-0DDA-4F6B-BC61-117E65D91B3A}" dt="2019-10-31T13:20:47.224" v="37"/>
          <ac:spMkLst>
            <pc:docMk/>
            <pc:sldMk cId="175485925" sldId="1227"/>
            <ac:spMk id="4" creationId="{0512DBA5-833F-4171-ABFB-4276D6BF0A4C}"/>
          </ac:spMkLst>
        </pc:spChg>
        <pc:spChg chg="del">
          <ac:chgData name="Olha Kuklieva" userId="8058d566-3e94-4190-bb8d-b787b7329c88" providerId="ADAL" clId="{82B65C56-0DDA-4F6B-BC61-117E65D91B3A}" dt="2019-10-31T13:20:47.224" v="37"/>
          <ac:spMkLst>
            <pc:docMk/>
            <pc:sldMk cId="175485925" sldId="1227"/>
            <ac:spMk id="5" creationId="{6D0FE103-98B7-4675-A27D-E67C87E88899}"/>
          </ac:spMkLst>
        </pc:spChg>
        <pc:spChg chg="add del mod">
          <ac:chgData name="Olha Kuklieva" userId="8058d566-3e94-4190-bb8d-b787b7329c88" providerId="ADAL" clId="{82B65C56-0DDA-4F6B-BC61-117E65D91B3A}" dt="2019-10-31T13:22:27.303" v="63"/>
          <ac:spMkLst>
            <pc:docMk/>
            <pc:sldMk cId="175485925" sldId="1227"/>
            <ac:spMk id="6" creationId="{FBDCDD2A-4E15-469D-BEA3-61049F5145CD}"/>
          </ac:spMkLst>
        </pc:spChg>
        <pc:spChg chg="add del mod">
          <ac:chgData name="Olha Kuklieva" userId="8058d566-3e94-4190-bb8d-b787b7329c88" providerId="ADAL" clId="{82B65C56-0DDA-4F6B-BC61-117E65D91B3A}" dt="2019-10-31T13:22:27.303" v="63"/>
          <ac:spMkLst>
            <pc:docMk/>
            <pc:sldMk cId="175485925" sldId="1227"/>
            <ac:spMk id="7" creationId="{83416B48-18DC-4F3C-9537-87FB8BA8E8A1}"/>
          </ac:spMkLst>
        </pc:spChg>
        <pc:spChg chg="add mod">
          <ac:chgData name="Olha Kuklieva" userId="8058d566-3e94-4190-bb8d-b787b7329c88" providerId="ADAL" clId="{82B65C56-0DDA-4F6B-BC61-117E65D91B3A}" dt="2019-10-31T13:22:27.303" v="63"/>
          <ac:spMkLst>
            <pc:docMk/>
            <pc:sldMk cId="175485925" sldId="1227"/>
            <ac:spMk id="8" creationId="{1C879ED0-FB0F-496C-A28D-E63CA7ACFAFF}"/>
          </ac:spMkLst>
        </pc:spChg>
        <pc:spChg chg="add mod">
          <ac:chgData name="Olha Kuklieva" userId="8058d566-3e94-4190-bb8d-b787b7329c88" providerId="ADAL" clId="{82B65C56-0DDA-4F6B-BC61-117E65D91B3A}" dt="2019-10-31T13:22:27.303" v="63"/>
          <ac:spMkLst>
            <pc:docMk/>
            <pc:sldMk cId="175485925" sldId="1227"/>
            <ac:spMk id="9" creationId="{CA4E5058-9026-462C-B16F-44D90B73FCAD}"/>
          </ac:spMkLst>
        </pc:spChg>
        <pc:spChg chg="add mod">
          <ac:chgData name="Olha Kuklieva" userId="8058d566-3e94-4190-bb8d-b787b7329c88" providerId="ADAL" clId="{82B65C56-0DDA-4F6B-BC61-117E65D91B3A}" dt="2019-10-31T13:22:27.303" v="63"/>
          <ac:spMkLst>
            <pc:docMk/>
            <pc:sldMk cId="175485925" sldId="1227"/>
            <ac:spMk id="10" creationId="{0055DE7F-03EA-4D23-AD9C-CE1E65F90EFD}"/>
          </ac:spMkLst>
        </pc:spChg>
        <pc:spChg chg="add mod">
          <ac:chgData name="Olha Kuklieva" userId="8058d566-3e94-4190-bb8d-b787b7329c88" providerId="ADAL" clId="{82B65C56-0DDA-4F6B-BC61-117E65D91B3A}" dt="2019-10-31T13:22:27.303" v="63"/>
          <ac:spMkLst>
            <pc:docMk/>
            <pc:sldMk cId="175485925" sldId="1227"/>
            <ac:spMk id="11" creationId="{E6D38E12-0B8B-4A45-AA22-FFF26BA4BDCF}"/>
          </ac:spMkLst>
        </pc:spChg>
        <pc:spChg chg="add mod">
          <ac:chgData name="Olha Kuklieva" userId="8058d566-3e94-4190-bb8d-b787b7329c88" providerId="ADAL" clId="{82B65C56-0DDA-4F6B-BC61-117E65D91B3A}" dt="2019-10-31T13:22:27.303" v="63"/>
          <ac:spMkLst>
            <pc:docMk/>
            <pc:sldMk cId="175485925" sldId="1227"/>
            <ac:spMk id="12" creationId="{DDF14CDB-48E1-4C5B-B40C-D700FCD6F957}"/>
          </ac:spMkLst>
        </pc:spChg>
        <pc:spChg chg="add mod">
          <ac:chgData name="Olha Kuklieva" userId="8058d566-3e94-4190-bb8d-b787b7329c88" providerId="ADAL" clId="{82B65C56-0DDA-4F6B-BC61-117E65D91B3A}" dt="2019-10-31T13:22:27.303" v="63"/>
          <ac:spMkLst>
            <pc:docMk/>
            <pc:sldMk cId="175485925" sldId="1227"/>
            <ac:spMk id="13" creationId="{276D560C-9AA8-4A22-A278-EE90E939A6AC}"/>
          </ac:spMkLst>
        </pc:spChg>
      </pc:sldChg>
      <pc:sldChg chg="addSp delSp modSp add ord">
        <pc:chgData name="Olha Kuklieva" userId="8058d566-3e94-4190-bb8d-b787b7329c88" providerId="ADAL" clId="{82B65C56-0DDA-4F6B-BC61-117E65D91B3A}" dt="2019-10-31T13:20:58.460" v="40"/>
        <pc:sldMkLst>
          <pc:docMk/>
          <pc:sldMk cId="1943036412" sldId="1228"/>
        </pc:sldMkLst>
        <pc:spChg chg="del">
          <ac:chgData name="Olha Kuklieva" userId="8058d566-3e94-4190-bb8d-b787b7329c88" providerId="ADAL" clId="{82B65C56-0DDA-4F6B-BC61-117E65D91B3A}" dt="2019-10-31T13:20:55.616" v="39"/>
          <ac:spMkLst>
            <pc:docMk/>
            <pc:sldMk cId="1943036412" sldId="1228"/>
            <ac:spMk id="2" creationId="{243A08A1-FE81-4669-8010-AB512AEBF8B5}"/>
          </ac:spMkLst>
        </pc:spChg>
        <pc:spChg chg="del">
          <ac:chgData name="Olha Kuklieva" userId="8058d566-3e94-4190-bb8d-b787b7329c88" providerId="ADAL" clId="{82B65C56-0DDA-4F6B-BC61-117E65D91B3A}" dt="2019-10-31T13:20:55.616" v="39"/>
          <ac:spMkLst>
            <pc:docMk/>
            <pc:sldMk cId="1943036412" sldId="1228"/>
            <ac:spMk id="3" creationId="{93B389C7-D385-4774-9726-10C8CAF10EAE}"/>
          </ac:spMkLst>
        </pc:spChg>
        <pc:spChg chg="add mod">
          <ac:chgData name="Olha Kuklieva" userId="8058d566-3e94-4190-bb8d-b787b7329c88" providerId="ADAL" clId="{82B65C56-0DDA-4F6B-BC61-117E65D91B3A}" dt="2019-10-31T13:20:55.616" v="39"/>
          <ac:spMkLst>
            <pc:docMk/>
            <pc:sldMk cId="1943036412" sldId="1228"/>
            <ac:spMk id="4" creationId="{CA236E6E-CCA1-48F4-8FC1-2690E5DA5F74}"/>
          </ac:spMkLst>
        </pc:spChg>
        <pc:spChg chg="add mod">
          <ac:chgData name="Olha Kuklieva" userId="8058d566-3e94-4190-bb8d-b787b7329c88" providerId="ADAL" clId="{82B65C56-0DDA-4F6B-BC61-117E65D91B3A}" dt="2019-10-31T13:20:55.616" v="39"/>
          <ac:spMkLst>
            <pc:docMk/>
            <pc:sldMk cId="1943036412" sldId="1228"/>
            <ac:spMk id="5" creationId="{9C6E0AE2-DB35-40C9-B9A1-25494B29AECD}"/>
          </ac:spMkLst>
        </pc:spChg>
      </pc:sldChg>
      <pc:sldChg chg="addSp delSp modSp add">
        <pc:chgData name="Olha Kuklieva" userId="8058d566-3e94-4190-bb8d-b787b7329c88" providerId="ADAL" clId="{82B65C56-0DDA-4F6B-BC61-117E65D91B3A}" dt="2019-10-31T13:21:09.202" v="42"/>
        <pc:sldMkLst>
          <pc:docMk/>
          <pc:sldMk cId="796952511" sldId="1229"/>
        </pc:sldMkLst>
        <pc:spChg chg="del">
          <ac:chgData name="Olha Kuklieva" userId="8058d566-3e94-4190-bb8d-b787b7329c88" providerId="ADAL" clId="{82B65C56-0DDA-4F6B-BC61-117E65D91B3A}" dt="2019-10-31T13:21:09.202" v="42"/>
          <ac:spMkLst>
            <pc:docMk/>
            <pc:sldMk cId="796952511" sldId="1229"/>
            <ac:spMk id="2" creationId="{E6E13410-90BD-470E-AA47-C4C5C4C388EC}"/>
          </ac:spMkLst>
        </pc:spChg>
        <pc:spChg chg="del">
          <ac:chgData name="Olha Kuklieva" userId="8058d566-3e94-4190-bb8d-b787b7329c88" providerId="ADAL" clId="{82B65C56-0DDA-4F6B-BC61-117E65D91B3A}" dt="2019-10-31T13:21:09.202" v="42"/>
          <ac:spMkLst>
            <pc:docMk/>
            <pc:sldMk cId="796952511" sldId="1229"/>
            <ac:spMk id="3" creationId="{D6DB02A1-9EBB-4826-8D38-69FD1460AFF5}"/>
          </ac:spMkLst>
        </pc:spChg>
        <pc:spChg chg="add mod">
          <ac:chgData name="Olha Kuklieva" userId="8058d566-3e94-4190-bb8d-b787b7329c88" providerId="ADAL" clId="{82B65C56-0DDA-4F6B-BC61-117E65D91B3A}" dt="2019-10-31T13:21:09.202" v="42"/>
          <ac:spMkLst>
            <pc:docMk/>
            <pc:sldMk cId="796952511" sldId="1229"/>
            <ac:spMk id="4" creationId="{5831415F-B9DB-4820-AEA0-7D4B3738F685}"/>
          </ac:spMkLst>
        </pc:spChg>
        <pc:spChg chg="add mod">
          <ac:chgData name="Olha Kuklieva" userId="8058d566-3e94-4190-bb8d-b787b7329c88" providerId="ADAL" clId="{82B65C56-0DDA-4F6B-BC61-117E65D91B3A}" dt="2019-10-31T13:21:09.202" v="42"/>
          <ac:spMkLst>
            <pc:docMk/>
            <pc:sldMk cId="796952511" sldId="1229"/>
            <ac:spMk id="5" creationId="{548BC74F-B18A-4578-98FC-BCE7C88CA179}"/>
          </ac:spMkLst>
        </pc:spChg>
      </pc:sldChg>
      <pc:sldChg chg="addSp delSp modSp add">
        <pc:chgData name="Olha Kuklieva" userId="8058d566-3e94-4190-bb8d-b787b7329c88" providerId="ADAL" clId="{82B65C56-0DDA-4F6B-BC61-117E65D91B3A}" dt="2019-10-31T13:21:13.117" v="44"/>
        <pc:sldMkLst>
          <pc:docMk/>
          <pc:sldMk cId="1856492653" sldId="1230"/>
        </pc:sldMkLst>
        <pc:spChg chg="del">
          <ac:chgData name="Olha Kuklieva" userId="8058d566-3e94-4190-bb8d-b787b7329c88" providerId="ADAL" clId="{82B65C56-0DDA-4F6B-BC61-117E65D91B3A}" dt="2019-10-31T13:21:13.117" v="44"/>
          <ac:spMkLst>
            <pc:docMk/>
            <pc:sldMk cId="1856492653" sldId="1230"/>
            <ac:spMk id="2" creationId="{0AC469AC-C6FF-4003-B95F-89980C5C3E02}"/>
          </ac:spMkLst>
        </pc:spChg>
        <pc:spChg chg="del">
          <ac:chgData name="Olha Kuklieva" userId="8058d566-3e94-4190-bb8d-b787b7329c88" providerId="ADAL" clId="{82B65C56-0DDA-4F6B-BC61-117E65D91B3A}" dt="2019-10-31T13:21:13.117" v="44"/>
          <ac:spMkLst>
            <pc:docMk/>
            <pc:sldMk cId="1856492653" sldId="1230"/>
            <ac:spMk id="3" creationId="{534F63C9-4974-45FF-8754-4E152E5BF9FC}"/>
          </ac:spMkLst>
        </pc:spChg>
        <pc:spChg chg="add mod">
          <ac:chgData name="Olha Kuklieva" userId="8058d566-3e94-4190-bb8d-b787b7329c88" providerId="ADAL" clId="{82B65C56-0DDA-4F6B-BC61-117E65D91B3A}" dt="2019-10-31T13:21:13.117" v="44"/>
          <ac:spMkLst>
            <pc:docMk/>
            <pc:sldMk cId="1856492653" sldId="1230"/>
            <ac:spMk id="4" creationId="{AAFA0E05-D6A3-44DB-8E1F-AE9104489031}"/>
          </ac:spMkLst>
        </pc:spChg>
        <pc:spChg chg="add mod">
          <ac:chgData name="Olha Kuklieva" userId="8058d566-3e94-4190-bb8d-b787b7329c88" providerId="ADAL" clId="{82B65C56-0DDA-4F6B-BC61-117E65D91B3A}" dt="2019-10-31T13:21:13.117" v="44"/>
          <ac:spMkLst>
            <pc:docMk/>
            <pc:sldMk cId="1856492653" sldId="1230"/>
            <ac:spMk id="5" creationId="{817D4F48-03D6-4A34-979F-5C60DD1330B6}"/>
          </ac:spMkLst>
        </pc:spChg>
      </pc:sldChg>
      <pc:sldChg chg="addSp delSp modSp add">
        <pc:chgData name="Olha Kuklieva" userId="8058d566-3e94-4190-bb8d-b787b7329c88" providerId="ADAL" clId="{82B65C56-0DDA-4F6B-BC61-117E65D91B3A}" dt="2019-10-31T13:21:18.439" v="46"/>
        <pc:sldMkLst>
          <pc:docMk/>
          <pc:sldMk cId="3440774989" sldId="1231"/>
        </pc:sldMkLst>
        <pc:spChg chg="del">
          <ac:chgData name="Olha Kuklieva" userId="8058d566-3e94-4190-bb8d-b787b7329c88" providerId="ADAL" clId="{82B65C56-0DDA-4F6B-BC61-117E65D91B3A}" dt="2019-10-31T13:21:18.439" v="46"/>
          <ac:spMkLst>
            <pc:docMk/>
            <pc:sldMk cId="3440774989" sldId="1231"/>
            <ac:spMk id="2" creationId="{414DAAB3-A6A9-41E2-B080-6E455B2E14B5}"/>
          </ac:spMkLst>
        </pc:spChg>
        <pc:spChg chg="del">
          <ac:chgData name="Olha Kuklieva" userId="8058d566-3e94-4190-bb8d-b787b7329c88" providerId="ADAL" clId="{82B65C56-0DDA-4F6B-BC61-117E65D91B3A}" dt="2019-10-31T13:21:18.439" v="46"/>
          <ac:spMkLst>
            <pc:docMk/>
            <pc:sldMk cId="3440774989" sldId="1231"/>
            <ac:spMk id="3" creationId="{D9233D15-17C2-49C8-AD55-6911C3DEBA37}"/>
          </ac:spMkLst>
        </pc:spChg>
        <pc:spChg chg="add mod">
          <ac:chgData name="Olha Kuklieva" userId="8058d566-3e94-4190-bb8d-b787b7329c88" providerId="ADAL" clId="{82B65C56-0DDA-4F6B-BC61-117E65D91B3A}" dt="2019-10-31T13:21:18.439" v="46"/>
          <ac:spMkLst>
            <pc:docMk/>
            <pc:sldMk cId="3440774989" sldId="1231"/>
            <ac:spMk id="4" creationId="{B89C1B92-534C-47A0-B35C-7F8EBB8DA40C}"/>
          </ac:spMkLst>
        </pc:spChg>
        <pc:spChg chg="add mod">
          <ac:chgData name="Olha Kuklieva" userId="8058d566-3e94-4190-bb8d-b787b7329c88" providerId="ADAL" clId="{82B65C56-0DDA-4F6B-BC61-117E65D91B3A}" dt="2019-10-31T13:21:18.439" v="46"/>
          <ac:spMkLst>
            <pc:docMk/>
            <pc:sldMk cId="3440774989" sldId="1231"/>
            <ac:spMk id="5" creationId="{8FA807B4-AFD7-4059-940E-031033A6C169}"/>
          </ac:spMkLst>
        </pc:spChg>
      </pc:sldChg>
      <pc:sldChg chg="addSp delSp modSp add">
        <pc:chgData name="Olha Kuklieva" userId="8058d566-3e94-4190-bb8d-b787b7329c88" providerId="ADAL" clId="{82B65C56-0DDA-4F6B-BC61-117E65D91B3A}" dt="2019-10-31T13:21:30.607" v="48"/>
        <pc:sldMkLst>
          <pc:docMk/>
          <pc:sldMk cId="370164559" sldId="1232"/>
        </pc:sldMkLst>
        <pc:spChg chg="del">
          <ac:chgData name="Olha Kuklieva" userId="8058d566-3e94-4190-bb8d-b787b7329c88" providerId="ADAL" clId="{82B65C56-0DDA-4F6B-BC61-117E65D91B3A}" dt="2019-10-31T13:21:30.607" v="48"/>
          <ac:spMkLst>
            <pc:docMk/>
            <pc:sldMk cId="370164559" sldId="1232"/>
            <ac:spMk id="2" creationId="{AEFF3FA5-4F9A-47C5-9282-15004FDD5FA0}"/>
          </ac:spMkLst>
        </pc:spChg>
        <pc:spChg chg="del">
          <ac:chgData name="Olha Kuklieva" userId="8058d566-3e94-4190-bb8d-b787b7329c88" providerId="ADAL" clId="{82B65C56-0DDA-4F6B-BC61-117E65D91B3A}" dt="2019-10-31T13:21:30.607" v="48"/>
          <ac:spMkLst>
            <pc:docMk/>
            <pc:sldMk cId="370164559" sldId="1232"/>
            <ac:spMk id="3" creationId="{6AA47D9C-991C-44A7-B46B-E6C01B7D3F19}"/>
          </ac:spMkLst>
        </pc:spChg>
        <pc:spChg chg="add mod">
          <ac:chgData name="Olha Kuklieva" userId="8058d566-3e94-4190-bb8d-b787b7329c88" providerId="ADAL" clId="{82B65C56-0DDA-4F6B-BC61-117E65D91B3A}" dt="2019-10-31T13:21:30.607" v="48"/>
          <ac:spMkLst>
            <pc:docMk/>
            <pc:sldMk cId="370164559" sldId="1232"/>
            <ac:spMk id="4" creationId="{C4F1E8A9-C2C6-413C-BF2D-8D22F2332193}"/>
          </ac:spMkLst>
        </pc:spChg>
        <pc:spChg chg="add mod">
          <ac:chgData name="Olha Kuklieva" userId="8058d566-3e94-4190-bb8d-b787b7329c88" providerId="ADAL" clId="{82B65C56-0DDA-4F6B-BC61-117E65D91B3A}" dt="2019-10-31T13:21:30.607" v="48"/>
          <ac:spMkLst>
            <pc:docMk/>
            <pc:sldMk cId="370164559" sldId="1232"/>
            <ac:spMk id="5" creationId="{61B47164-5C4E-46ED-A751-8C8D4443061B}"/>
          </ac:spMkLst>
        </pc:spChg>
        <pc:spChg chg="add mod">
          <ac:chgData name="Olha Kuklieva" userId="8058d566-3e94-4190-bb8d-b787b7329c88" providerId="ADAL" clId="{82B65C56-0DDA-4F6B-BC61-117E65D91B3A}" dt="2019-10-31T13:21:30.607" v="48"/>
          <ac:spMkLst>
            <pc:docMk/>
            <pc:sldMk cId="370164559" sldId="1232"/>
            <ac:spMk id="6" creationId="{74334EBB-850A-4BB3-AD6E-C0E5759930A3}"/>
          </ac:spMkLst>
        </pc:spChg>
      </pc:sldChg>
      <pc:sldChg chg="addSp delSp modSp add">
        <pc:chgData name="Olha Kuklieva" userId="8058d566-3e94-4190-bb8d-b787b7329c88" providerId="ADAL" clId="{82B65C56-0DDA-4F6B-BC61-117E65D91B3A}" dt="2019-10-31T13:21:35.157" v="50"/>
        <pc:sldMkLst>
          <pc:docMk/>
          <pc:sldMk cId="2206258584" sldId="1233"/>
        </pc:sldMkLst>
        <pc:spChg chg="del">
          <ac:chgData name="Olha Kuklieva" userId="8058d566-3e94-4190-bb8d-b787b7329c88" providerId="ADAL" clId="{82B65C56-0DDA-4F6B-BC61-117E65D91B3A}" dt="2019-10-31T13:21:35.157" v="50"/>
          <ac:spMkLst>
            <pc:docMk/>
            <pc:sldMk cId="2206258584" sldId="1233"/>
            <ac:spMk id="2" creationId="{F1E522FB-5637-4F0F-B84F-6172AF70EDE3}"/>
          </ac:spMkLst>
        </pc:spChg>
        <pc:spChg chg="del">
          <ac:chgData name="Olha Kuklieva" userId="8058d566-3e94-4190-bb8d-b787b7329c88" providerId="ADAL" clId="{82B65C56-0DDA-4F6B-BC61-117E65D91B3A}" dt="2019-10-31T13:21:35.157" v="50"/>
          <ac:spMkLst>
            <pc:docMk/>
            <pc:sldMk cId="2206258584" sldId="1233"/>
            <ac:spMk id="3" creationId="{C3DDFADB-9649-4C6A-ACE2-244024000276}"/>
          </ac:spMkLst>
        </pc:spChg>
        <pc:spChg chg="del">
          <ac:chgData name="Olha Kuklieva" userId="8058d566-3e94-4190-bb8d-b787b7329c88" providerId="ADAL" clId="{82B65C56-0DDA-4F6B-BC61-117E65D91B3A}" dt="2019-10-31T13:21:35.157" v="50"/>
          <ac:spMkLst>
            <pc:docMk/>
            <pc:sldMk cId="2206258584" sldId="1233"/>
            <ac:spMk id="4" creationId="{F97ED3CC-02AE-4272-836A-215B3EB3F8AA}"/>
          </ac:spMkLst>
        </pc:spChg>
        <pc:spChg chg="add mod">
          <ac:chgData name="Olha Kuklieva" userId="8058d566-3e94-4190-bb8d-b787b7329c88" providerId="ADAL" clId="{82B65C56-0DDA-4F6B-BC61-117E65D91B3A}" dt="2019-10-31T13:21:35.157" v="50"/>
          <ac:spMkLst>
            <pc:docMk/>
            <pc:sldMk cId="2206258584" sldId="1233"/>
            <ac:spMk id="5" creationId="{07F232F8-3DCC-42F6-918D-253C12D87F55}"/>
          </ac:spMkLst>
        </pc:spChg>
        <pc:spChg chg="add mod">
          <ac:chgData name="Olha Kuklieva" userId="8058d566-3e94-4190-bb8d-b787b7329c88" providerId="ADAL" clId="{82B65C56-0DDA-4F6B-BC61-117E65D91B3A}" dt="2019-10-31T13:21:35.157" v="50"/>
          <ac:spMkLst>
            <pc:docMk/>
            <pc:sldMk cId="2206258584" sldId="1233"/>
            <ac:spMk id="6" creationId="{3BD6F3A0-B8BF-41EB-A614-48D90DB3A7F7}"/>
          </ac:spMkLst>
        </pc:spChg>
        <pc:spChg chg="add mod">
          <ac:chgData name="Olha Kuklieva" userId="8058d566-3e94-4190-bb8d-b787b7329c88" providerId="ADAL" clId="{82B65C56-0DDA-4F6B-BC61-117E65D91B3A}" dt="2019-10-31T13:21:35.157" v="50"/>
          <ac:spMkLst>
            <pc:docMk/>
            <pc:sldMk cId="2206258584" sldId="1233"/>
            <ac:spMk id="7" creationId="{2FF701EB-017D-4DCB-8484-2297D8189D7A}"/>
          </ac:spMkLst>
        </pc:spChg>
        <pc:spChg chg="add mod">
          <ac:chgData name="Olha Kuklieva" userId="8058d566-3e94-4190-bb8d-b787b7329c88" providerId="ADAL" clId="{82B65C56-0DDA-4F6B-BC61-117E65D91B3A}" dt="2019-10-31T13:21:35.157" v="50"/>
          <ac:spMkLst>
            <pc:docMk/>
            <pc:sldMk cId="2206258584" sldId="1233"/>
            <ac:spMk id="8" creationId="{F7F2DB32-9C4E-4DB0-886F-43B87BC86204}"/>
          </ac:spMkLst>
        </pc:spChg>
        <pc:spChg chg="add mod">
          <ac:chgData name="Olha Kuklieva" userId="8058d566-3e94-4190-bb8d-b787b7329c88" providerId="ADAL" clId="{82B65C56-0DDA-4F6B-BC61-117E65D91B3A}" dt="2019-10-31T13:21:35.157" v="50"/>
          <ac:spMkLst>
            <pc:docMk/>
            <pc:sldMk cId="2206258584" sldId="1233"/>
            <ac:spMk id="9" creationId="{C884F33B-DAF6-48C5-B73F-15CA78409C7A}"/>
          </ac:spMkLst>
        </pc:spChg>
        <pc:spChg chg="add mod">
          <ac:chgData name="Olha Kuklieva" userId="8058d566-3e94-4190-bb8d-b787b7329c88" providerId="ADAL" clId="{82B65C56-0DDA-4F6B-BC61-117E65D91B3A}" dt="2019-10-31T13:21:35.157" v="50"/>
          <ac:spMkLst>
            <pc:docMk/>
            <pc:sldMk cId="2206258584" sldId="1233"/>
            <ac:spMk id="10" creationId="{EB64B8B9-D9F6-4431-B684-602795A15DDD}"/>
          </ac:spMkLst>
        </pc:spChg>
      </pc:sldChg>
      <pc:sldChg chg="addSp delSp modSp add">
        <pc:chgData name="Olha Kuklieva" userId="8058d566-3e94-4190-bb8d-b787b7329c88" providerId="ADAL" clId="{82B65C56-0DDA-4F6B-BC61-117E65D91B3A}" dt="2019-10-31T13:21:48.777" v="55"/>
        <pc:sldMkLst>
          <pc:docMk/>
          <pc:sldMk cId="138160587" sldId="1234"/>
        </pc:sldMkLst>
        <pc:spChg chg="del">
          <ac:chgData name="Olha Kuklieva" userId="8058d566-3e94-4190-bb8d-b787b7329c88" providerId="ADAL" clId="{82B65C56-0DDA-4F6B-BC61-117E65D91B3A}" dt="2019-10-31T13:21:41.006" v="52"/>
          <ac:spMkLst>
            <pc:docMk/>
            <pc:sldMk cId="138160587" sldId="1234"/>
            <ac:spMk id="2" creationId="{176F6549-E1E7-4A73-BA3F-66D5A69F98EB}"/>
          </ac:spMkLst>
        </pc:spChg>
        <pc:spChg chg="del">
          <ac:chgData name="Olha Kuklieva" userId="8058d566-3e94-4190-bb8d-b787b7329c88" providerId="ADAL" clId="{82B65C56-0DDA-4F6B-BC61-117E65D91B3A}" dt="2019-10-31T13:21:41.006" v="52"/>
          <ac:spMkLst>
            <pc:docMk/>
            <pc:sldMk cId="138160587" sldId="1234"/>
            <ac:spMk id="3" creationId="{AC47A63F-3C3D-4ECB-AB6F-A1712D885026}"/>
          </ac:spMkLst>
        </pc:spChg>
        <pc:spChg chg="del">
          <ac:chgData name="Olha Kuklieva" userId="8058d566-3e94-4190-bb8d-b787b7329c88" providerId="ADAL" clId="{82B65C56-0DDA-4F6B-BC61-117E65D91B3A}" dt="2019-10-31T13:21:41.006" v="52"/>
          <ac:spMkLst>
            <pc:docMk/>
            <pc:sldMk cId="138160587" sldId="1234"/>
            <ac:spMk id="4" creationId="{4C0B0985-B27B-459A-943D-2997DA842B16}"/>
          </ac:spMkLst>
        </pc:spChg>
        <pc:spChg chg="del">
          <ac:chgData name="Olha Kuklieva" userId="8058d566-3e94-4190-bb8d-b787b7329c88" providerId="ADAL" clId="{82B65C56-0DDA-4F6B-BC61-117E65D91B3A}" dt="2019-10-31T13:21:41.006" v="52"/>
          <ac:spMkLst>
            <pc:docMk/>
            <pc:sldMk cId="138160587" sldId="1234"/>
            <ac:spMk id="5" creationId="{AA329F11-EC5C-4BA6-8036-5D41DEA89FAD}"/>
          </ac:spMkLst>
        </pc:spChg>
        <pc:spChg chg="del">
          <ac:chgData name="Olha Kuklieva" userId="8058d566-3e94-4190-bb8d-b787b7329c88" providerId="ADAL" clId="{82B65C56-0DDA-4F6B-BC61-117E65D91B3A}" dt="2019-10-31T13:21:41.006" v="52"/>
          <ac:spMkLst>
            <pc:docMk/>
            <pc:sldMk cId="138160587" sldId="1234"/>
            <ac:spMk id="6" creationId="{609B4149-A2B1-4FB0-A323-C5ACB9F5F87B}"/>
          </ac:spMkLst>
        </pc:spChg>
        <pc:spChg chg="del">
          <ac:chgData name="Olha Kuklieva" userId="8058d566-3e94-4190-bb8d-b787b7329c88" providerId="ADAL" clId="{82B65C56-0DDA-4F6B-BC61-117E65D91B3A}" dt="2019-10-31T13:21:41.006" v="52"/>
          <ac:spMkLst>
            <pc:docMk/>
            <pc:sldMk cId="138160587" sldId="1234"/>
            <ac:spMk id="7" creationId="{5CC034BD-2514-4DEE-9F20-591D91F0F473}"/>
          </ac:spMkLst>
        </pc:spChg>
        <pc:spChg chg="add del mod">
          <ac:chgData name="Olha Kuklieva" userId="8058d566-3e94-4190-bb8d-b787b7329c88" providerId="ADAL" clId="{82B65C56-0DDA-4F6B-BC61-117E65D91B3A}" dt="2019-10-31T13:21:48.777" v="55"/>
          <ac:spMkLst>
            <pc:docMk/>
            <pc:sldMk cId="138160587" sldId="1234"/>
            <ac:spMk id="8" creationId="{63DEA8AE-C6CF-4784-93A5-86DD907A9A5C}"/>
          </ac:spMkLst>
        </pc:spChg>
        <pc:spChg chg="add del mod">
          <ac:chgData name="Olha Kuklieva" userId="8058d566-3e94-4190-bb8d-b787b7329c88" providerId="ADAL" clId="{82B65C56-0DDA-4F6B-BC61-117E65D91B3A}" dt="2019-10-31T13:21:48.777" v="55"/>
          <ac:spMkLst>
            <pc:docMk/>
            <pc:sldMk cId="138160587" sldId="1234"/>
            <ac:spMk id="9" creationId="{9680BDFE-7646-4F3A-BCA5-F47C02A39C05}"/>
          </ac:spMkLst>
        </pc:spChg>
        <pc:spChg chg="add mod">
          <ac:chgData name="Olha Kuklieva" userId="8058d566-3e94-4190-bb8d-b787b7329c88" providerId="ADAL" clId="{82B65C56-0DDA-4F6B-BC61-117E65D91B3A}" dt="2019-10-31T13:21:48.777" v="55"/>
          <ac:spMkLst>
            <pc:docMk/>
            <pc:sldMk cId="138160587" sldId="1234"/>
            <ac:spMk id="10" creationId="{C2C01860-88AA-4983-9D84-DB6CD67B99FA}"/>
          </ac:spMkLst>
        </pc:spChg>
        <pc:spChg chg="add mod">
          <ac:chgData name="Olha Kuklieva" userId="8058d566-3e94-4190-bb8d-b787b7329c88" providerId="ADAL" clId="{82B65C56-0DDA-4F6B-BC61-117E65D91B3A}" dt="2019-10-31T13:21:48.777" v="55"/>
          <ac:spMkLst>
            <pc:docMk/>
            <pc:sldMk cId="138160587" sldId="1234"/>
            <ac:spMk id="11" creationId="{CF3D1018-5EBF-47E8-BCA9-73CE5FFDDFC4}"/>
          </ac:spMkLst>
        </pc:spChg>
      </pc:sldChg>
      <pc:sldChg chg="addSp delSp modSp add">
        <pc:chgData name="Olha Kuklieva" userId="8058d566-3e94-4190-bb8d-b787b7329c88" providerId="ADAL" clId="{82B65C56-0DDA-4F6B-BC61-117E65D91B3A}" dt="2019-10-31T13:21:52.450" v="56"/>
        <pc:sldMkLst>
          <pc:docMk/>
          <pc:sldMk cId="1929071914" sldId="1235"/>
        </pc:sldMkLst>
        <pc:spChg chg="del">
          <ac:chgData name="Olha Kuklieva" userId="8058d566-3e94-4190-bb8d-b787b7329c88" providerId="ADAL" clId="{82B65C56-0DDA-4F6B-BC61-117E65D91B3A}" dt="2019-10-31T13:21:44.502" v="54"/>
          <ac:spMkLst>
            <pc:docMk/>
            <pc:sldMk cId="1929071914" sldId="1235"/>
            <ac:spMk id="2" creationId="{461BE51E-4C08-41AA-80FA-11C38A0245D2}"/>
          </ac:spMkLst>
        </pc:spChg>
        <pc:spChg chg="del">
          <ac:chgData name="Olha Kuklieva" userId="8058d566-3e94-4190-bb8d-b787b7329c88" providerId="ADAL" clId="{82B65C56-0DDA-4F6B-BC61-117E65D91B3A}" dt="2019-10-31T13:21:44.502" v="54"/>
          <ac:spMkLst>
            <pc:docMk/>
            <pc:sldMk cId="1929071914" sldId="1235"/>
            <ac:spMk id="3" creationId="{3E51AC74-5C4C-4D8B-8CDE-5A0F2C1E9D9C}"/>
          </ac:spMkLst>
        </pc:spChg>
        <pc:spChg chg="add del mod">
          <ac:chgData name="Olha Kuklieva" userId="8058d566-3e94-4190-bb8d-b787b7329c88" providerId="ADAL" clId="{82B65C56-0DDA-4F6B-BC61-117E65D91B3A}" dt="2019-10-31T13:21:52.450" v="56"/>
          <ac:spMkLst>
            <pc:docMk/>
            <pc:sldMk cId="1929071914" sldId="1235"/>
            <ac:spMk id="4" creationId="{7CE279CF-3BD5-4824-A27C-DC37634BDC47}"/>
          </ac:spMkLst>
        </pc:spChg>
        <pc:spChg chg="add del mod">
          <ac:chgData name="Olha Kuklieva" userId="8058d566-3e94-4190-bb8d-b787b7329c88" providerId="ADAL" clId="{82B65C56-0DDA-4F6B-BC61-117E65D91B3A}" dt="2019-10-31T13:21:52.450" v="56"/>
          <ac:spMkLst>
            <pc:docMk/>
            <pc:sldMk cId="1929071914" sldId="1235"/>
            <ac:spMk id="5" creationId="{D455A3A1-0149-49CA-9D4F-AD68D4166B21}"/>
          </ac:spMkLst>
        </pc:spChg>
        <pc:spChg chg="add mod">
          <ac:chgData name="Olha Kuklieva" userId="8058d566-3e94-4190-bb8d-b787b7329c88" providerId="ADAL" clId="{82B65C56-0DDA-4F6B-BC61-117E65D91B3A}" dt="2019-10-31T13:21:52.450" v="56"/>
          <ac:spMkLst>
            <pc:docMk/>
            <pc:sldMk cId="1929071914" sldId="1235"/>
            <ac:spMk id="6" creationId="{E7799C24-7F17-4319-B7A6-4385F217E7DA}"/>
          </ac:spMkLst>
        </pc:spChg>
        <pc:spChg chg="add mod">
          <ac:chgData name="Olha Kuklieva" userId="8058d566-3e94-4190-bb8d-b787b7329c88" providerId="ADAL" clId="{82B65C56-0DDA-4F6B-BC61-117E65D91B3A}" dt="2019-10-31T13:21:52.450" v="56"/>
          <ac:spMkLst>
            <pc:docMk/>
            <pc:sldMk cId="1929071914" sldId="1235"/>
            <ac:spMk id="7" creationId="{BB481E08-7C2D-4866-9DA7-E948FC06EE63}"/>
          </ac:spMkLst>
        </pc:spChg>
      </pc:sldChg>
      <pc:sldChg chg="addSp delSp modSp add">
        <pc:chgData name="Olha Kuklieva" userId="8058d566-3e94-4190-bb8d-b787b7329c88" providerId="ADAL" clId="{82B65C56-0DDA-4F6B-BC61-117E65D91B3A}" dt="2019-10-31T13:21:56.198" v="58"/>
        <pc:sldMkLst>
          <pc:docMk/>
          <pc:sldMk cId="1483906705" sldId="1236"/>
        </pc:sldMkLst>
        <pc:spChg chg="del">
          <ac:chgData name="Olha Kuklieva" userId="8058d566-3e94-4190-bb8d-b787b7329c88" providerId="ADAL" clId="{82B65C56-0DDA-4F6B-BC61-117E65D91B3A}" dt="2019-10-31T13:21:56.198" v="58"/>
          <ac:spMkLst>
            <pc:docMk/>
            <pc:sldMk cId="1483906705" sldId="1236"/>
            <ac:spMk id="2" creationId="{95DFADC9-7335-4F78-A5D4-A7BF31752D7F}"/>
          </ac:spMkLst>
        </pc:spChg>
        <pc:spChg chg="del">
          <ac:chgData name="Olha Kuklieva" userId="8058d566-3e94-4190-bb8d-b787b7329c88" providerId="ADAL" clId="{82B65C56-0DDA-4F6B-BC61-117E65D91B3A}" dt="2019-10-31T13:21:56.198" v="58"/>
          <ac:spMkLst>
            <pc:docMk/>
            <pc:sldMk cId="1483906705" sldId="1236"/>
            <ac:spMk id="3" creationId="{0269A099-CDF6-4EBA-A514-A2DAB86EFC04}"/>
          </ac:spMkLst>
        </pc:spChg>
        <pc:spChg chg="add mod">
          <ac:chgData name="Olha Kuklieva" userId="8058d566-3e94-4190-bb8d-b787b7329c88" providerId="ADAL" clId="{82B65C56-0DDA-4F6B-BC61-117E65D91B3A}" dt="2019-10-31T13:21:56.198" v="58"/>
          <ac:spMkLst>
            <pc:docMk/>
            <pc:sldMk cId="1483906705" sldId="1236"/>
            <ac:spMk id="4" creationId="{9C0E98AF-C5CD-4FAB-A01E-D24E37D15F8E}"/>
          </ac:spMkLst>
        </pc:spChg>
        <pc:spChg chg="add mod">
          <ac:chgData name="Olha Kuklieva" userId="8058d566-3e94-4190-bb8d-b787b7329c88" providerId="ADAL" clId="{82B65C56-0DDA-4F6B-BC61-117E65D91B3A}" dt="2019-10-31T13:21:56.198" v="58"/>
          <ac:spMkLst>
            <pc:docMk/>
            <pc:sldMk cId="1483906705" sldId="1236"/>
            <ac:spMk id="5" creationId="{2D815465-9810-4297-B7C7-CB93EFFC3510}"/>
          </ac:spMkLst>
        </pc:spChg>
      </pc:sldChg>
      <pc:sldChg chg="delSp add">
        <pc:chgData name="Olha Kuklieva" userId="8058d566-3e94-4190-bb8d-b787b7329c88" providerId="ADAL" clId="{82B65C56-0DDA-4F6B-BC61-117E65D91B3A}" dt="2019-10-31T13:22:04.395" v="60"/>
        <pc:sldMkLst>
          <pc:docMk/>
          <pc:sldMk cId="1744341630" sldId="1237"/>
        </pc:sldMkLst>
        <pc:spChg chg="del">
          <ac:chgData name="Olha Kuklieva" userId="8058d566-3e94-4190-bb8d-b787b7329c88" providerId="ADAL" clId="{82B65C56-0DDA-4F6B-BC61-117E65D91B3A}" dt="2019-10-31T13:22:04.395" v="60"/>
          <ac:spMkLst>
            <pc:docMk/>
            <pc:sldMk cId="1744341630" sldId="1237"/>
            <ac:spMk id="2" creationId="{1498270B-F795-4657-B078-0A65B2F27EA8}"/>
          </ac:spMkLst>
        </pc:spChg>
        <pc:spChg chg="del">
          <ac:chgData name="Olha Kuklieva" userId="8058d566-3e94-4190-bb8d-b787b7329c88" providerId="ADAL" clId="{82B65C56-0DDA-4F6B-BC61-117E65D91B3A}" dt="2019-10-31T13:22:04.395" v="60"/>
          <ac:spMkLst>
            <pc:docMk/>
            <pc:sldMk cId="1744341630" sldId="1237"/>
            <ac:spMk id="3" creationId="{73635B2F-3EEC-4D33-BAC8-1F7FD7E72004}"/>
          </ac:spMkLst>
        </pc:spChg>
      </pc:sldChg>
      <pc:sldChg chg="addSp modSp add">
        <pc:chgData name="Olha Kuklieva" userId="8058d566-3e94-4190-bb8d-b787b7329c88" providerId="ADAL" clId="{82B65C56-0DDA-4F6B-BC61-117E65D91B3A}" dt="2019-10-31T13:22:12.857" v="62"/>
        <pc:sldMkLst>
          <pc:docMk/>
          <pc:sldMk cId="2199953829" sldId="1238"/>
        </pc:sldMkLst>
        <pc:spChg chg="add mod">
          <ac:chgData name="Olha Kuklieva" userId="8058d566-3e94-4190-bb8d-b787b7329c88" providerId="ADAL" clId="{82B65C56-0DDA-4F6B-BC61-117E65D91B3A}" dt="2019-10-31T13:22:12.857" v="62"/>
          <ac:spMkLst>
            <pc:docMk/>
            <pc:sldMk cId="2199953829" sldId="1238"/>
            <ac:spMk id="2" creationId="{8C88C5F5-6CB3-4FAC-992E-C7AF0C1AEAA9}"/>
          </ac:spMkLst>
        </pc:spChg>
        <pc:spChg chg="add mod">
          <ac:chgData name="Olha Kuklieva" userId="8058d566-3e94-4190-bb8d-b787b7329c88" providerId="ADAL" clId="{82B65C56-0DDA-4F6B-BC61-117E65D91B3A}" dt="2019-10-31T13:22:12.857" v="62"/>
          <ac:spMkLst>
            <pc:docMk/>
            <pc:sldMk cId="2199953829" sldId="1238"/>
            <ac:spMk id="3" creationId="{84A8E77E-B539-4F18-9F02-51D8362FC622}"/>
          </ac:spMkLst>
        </pc:spChg>
        <pc:spChg chg="add mod">
          <ac:chgData name="Olha Kuklieva" userId="8058d566-3e94-4190-bb8d-b787b7329c88" providerId="ADAL" clId="{82B65C56-0DDA-4F6B-BC61-117E65D91B3A}" dt="2019-10-31T13:22:12.857" v="62"/>
          <ac:spMkLst>
            <pc:docMk/>
            <pc:sldMk cId="2199953829" sldId="1238"/>
            <ac:spMk id="4" creationId="{7F538B34-5B01-4C18-9A86-345B2E5C88AA}"/>
          </ac:spMkLst>
        </pc:spChg>
      </pc:sldChg>
      <pc:sldChg chg="del ord">
        <pc:chgData name="Olha Kuklieva" userId="8058d566-3e94-4190-bb8d-b787b7329c88" providerId="ADAL" clId="{82B65C56-0DDA-4F6B-BC61-117E65D91B3A}" dt="2019-10-31T13:25:54.534" v="66" actId="2696"/>
        <pc:sldMkLst>
          <pc:docMk/>
          <pc:sldMk cId="1639771642" sldId="1239"/>
        </pc:sldMkLst>
      </pc:sldChg>
      <pc:sldChg chg="del ord">
        <pc:chgData name="Olha Kuklieva" userId="8058d566-3e94-4190-bb8d-b787b7329c88" providerId="ADAL" clId="{82B65C56-0DDA-4F6B-BC61-117E65D91B3A}" dt="2019-10-31T13:25:54.541" v="67" actId="2696"/>
        <pc:sldMkLst>
          <pc:docMk/>
          <pc:sldMk cId="671565239" sldId="1240"/>
        </pc:sldMkLst>
      </pc:sldChg>
      <pc:sldMasterChg chg="modSldLayout">
        <pc:chgData name="Olha Kuklieva" userId="8058d566-3e94-4190-bb8d-b787b7329c88" providerId="ADAL" clId="{82B65C56-0DDA-4F6B-BC61-117E65D91B3A}" dt="2019-10-31T13:20:21.167" v="32"/>
        <pc:sldMasterMkLst>
          <pc:docMk/>
          <pc:sldMasterMk cId="3674229508" sldId="2147484777"/>
        </pc:sldMasterMkLst>
        <pc:sldLayoutChg chg="addSp delSp">
          <pc:chgData name="Olha Kuklieva" userId="8058d566-3e94-4190-bb8d-b787b7329c88" providerId="ADAL" clId="{82B65C56-0DDA-4F6B-BC61-117E65D91B3A}" dt="2019-10-31T13:20:21.167" v="32"/>
          <pc:sldLayoutMkLst>
            <pc:docMk/>
            <pc:sldMasterMk cId="3674229508" sldId="2147484777"/>
            <pc:sldLayoutMk cId="103784457" sldId="2147484780"/>
          </pc:sldLayoutMkLst>
          <pc:spChg chg="del">
            <ac:chgData name="Olha Kuklieva" userId="8058d566-3e94-4190-bb8d-b787b7329c88" providerId="ADAL" clId="{82B65C56-0DDA-4F6B-BC61-117E65D91B3A}" dt="2019-10-31T13:20:20.660" v="31" actId="478"/>
            <ac:spMkLst>
              <pc:docMk/>
              <pc:sldMasterMk cId="3674229508" sldId="2147484777"/>
              <pc:sldLayoutMk cId="103784457" sldId="2147484780"/>
              <ac:spMk id="7" creationId="{00000000-0000-0000-0000-000000000000}"/>
            </ac:spMkLst>
          </pc:spChg>
          <pc:spChg chg="add">
            <ac:chgData name="Olha Kuklieva" userId="8058d566-3e94-4190-bb8d-b787b7329c88" providerId="ADAL" clId="{82B65C56-0DDA-4F6B-BC61-117E65D91B3A}" dt="2019-10-31T13:20:21.167" v="32"/>
            <ac:spMkLst>
              <pc:docMk/>
              <pc:sldMasterMk cId="3674229508" sldId="2147484777"/>
              <pc:sldLayoutMk cId="103784457" sldId="2147484780"/>
              <ac:spMk id="10" creationId="{7E951F8F-95DA-4545-9B7B-92CF0D985F6F}"/>
            </ac:spMkLst>
          </pc:spChg>
        </pc:sldLayoutChg>
      </pc:sldMasterChg>
      <pc:sldMasterChg chg="modSldLayout">
        <pc:chgData name="Olha Kuklieva" userId="8058d566-3e94-4190-bb8d-b787b7329c88" providerId="ADAL" clId="{82B65C56-0DDA-4F6B-BC61-117E65D91B3A}" dt="2019-10-31T13:20:02.333" v="28" actId="1076"/>
        <pc:sldMasterMkLst>
          <pc:docMk/>
          <pc:sldMasterMk cId="341790936" sldId="2147484789"/>
        </pc:sldMasterMkLst>
        <pc:sldLayoutChg chg="modSp">
          <pc:chgData name="Olha Kuklieva" userId="8058d566-3e94-4190-bb8d-b787b7329c88" providerId="ADAL" clId="{82B65C56-0DDA-4F6B-BC61-117E65D91B3A}" dt="2019-10-31T13:20:02.333" v="28" actId="1076"/>
          <pc:sldLayoutMkLst>
            <pc:docMk/>
            <pc:sldMasterMk cId="341790936" sldId="2147484789"/>
            <pc:sldLayoutMk cId="3124640893" sldId="2147484792"/>
          </pc:sldLayoutMkLst>
          <pc:spChg chg="mod">
            <ac:chgData name="Olha Kuklieva" userId="8058d566-3e94-4190-bb8d-b787b7329c88" providerId="ADAL" clId="{82B65C56-0DDA-4F6B-BC61-117E65D91B3A}" dt="2019-10-31T13:19:18.002" v="5" actId="20577"/>
            <ac:spMkLst>
              <pc:docMk/>
              <pc:sldMasterMk cId="341790936" sldId="2147484789"/>
              <pc:sldLayoutMk cId="3124640893" sldId="2147484792"/>
              <ac:spMk id="3" creationId="{00000000-0000-0000-0000-000000000000}"/>
            </ac:spMkLst>
          </pc:spChg>
          <pc:spChg chg="mod">
            <ac:chgData name="Olha Kuklieva" userId="8058d566-3e94-4190-bb8d-b787b7329c88" providerId="ADAL" clId="{82B65C56-0DDA-4F6B-BC61-117E65D91B3A}" dt="2019-10-31T13:20:02.333" v="28" actId="1076"/>
            <ac:spMkLst>
              <pc:docMk/>
              <pc:sldMasterMk cId="341790936" sldId="2147484789"/>
              <pc:sldLayoutMk cId="3124640893" sldId="2147484792"/>
              <ac:spMk id="7" creationId="{00000000-0000-0000-0000-000000000000}"/>
            </ac:spMkLst>
          </pc:spChg>
        </pc:sldLayoutChg>
      </pc:sldMasterChg>
      <pc:sldMasterChg chg="modSldLayout">
        <pc:chgData name="Olha Kuklieva" userId="8058d566-3e94-4190-bb8d-b787b7329c88" providerId="ADAL" clId="{82B65C56-0DDA-4F6B-BC61-117E65D91B3A}" dt="2019-10-31T13:20:08.977" v="30"/>
        <pc:sldMasterMkLst>
          <pc:docMk/>
          <pc:sldMasterMk cId="3849270835" sldId="2147484842"/>
        </pc:sldMasterMkLst>
        <pc:sldLayoutChg chg="addSp delSp">
          <pc:chgData name="Olha Kuklieva" userId="8058d566-3e94-4190-bb8d-b787b7329c88" providerId="ADAL" clId="{82B65C56-0DDA-4F6B-BC61-117E65D91B3A}" dt="2019-10-31T13:20:08.977" v="30"/>
          <pc:sldLayoutMkLst>
            <pc:docMk/>
            <pc:sldMasterMk cId="3849270835" sldId="2147484842"/>
            <pc:sldLayoutMk cId="2933953185" sldId="2147484850"/>
          </pc:sldLayoutMkLst>
          <pc:spChg chg="add">
            <ac:chgData name="Olha Kuklieva" userId="8058d566-3e94-4190-bb8d-b787b7329c88" providerId="ADAL" clId="{82B65C56-0DDA-4F6B-BC61-117E65D91B3A}" dt="2019-10-31T13:20:08.977" v="30"/>
            <ac:spMkLst>
              <pc:docMk/>
              <pc:sldMasterMk cId="3849270835" sldId="2147484842"/>
              <pc:sldLayoutMk cId="2933953185" sldId="2147484850"/>
              <ac:spMk id="6" creationId="{6DDF5AB6-195E-47F9-91E3-98E599C01EFB}"/>
            </ac:spMkLst>
          </pc:spChg>
          <pc:spChg chg="del">
            <ac:chgData name="Olha Kuklieva" userId="8058d566-3e94-4190-bb8d-b787b7329c88" providerId="ADAL" clId="{82B65C56-0DDA-4F6B-BC61-117E65D91B3A}" dt="2019-10-31T13:20:08.389" v="29" actId="478"/>
            <ac:spMkLst>
              <pc:docMk/>
              <pc:sldMasterMk cId="3849270835" sldId="2147484842"/>
              <pc:sldLayoutMk cId="2933953185" sldId="2147484850"/>
              <ac:spMk id="7" creationId="{00000000-0000-0000-0000-000000000000}"/>
            </ac:spMkLst>
          </pc:spChg>
        </pc:sldLayoutChg>
      </pc:sldMasterChg>
    </pc:docChg>
  </pc:docChgLst>
  <pc:docChgLst>
    <pc:chgData name="Briana Mendoza" userId="c91bfef7-954f-4b54-95a0-187db890a228" providerId="ADAL" clId="{DE0A7EBB-A71E-E244-9638-CA7B1C0FB579}"/>
    <pc:docChg chg="addSld modSld">
      <pc:chgData name="Briana Mendoza" userId="c91bfef7-954f-4b54-95a0-187db890a228" providerId="ADAL" clId="{DE0A7EBB-A71E-E244-9638-CA7B1C0FB579}" dt="2020-02-11T15:37:01.634" v="2"/>
      <pc:docMkLst>
        <pc:docMk/>
      </pc:docMkLst>
      <pc:sldChg chg="addSp delSp modSp add">
        <pc:chgData name="Briana Mendoza" userId="c91bfef7-954f-4b54-95a0-187db890a228" providerId="ADAL" clId="{DE0A7EBB-A71E-E244-9638-CA7B1C0FB579}" dt="2020-02-11T15:37:01.634" v="2"/>
        <pc:sldMkLst>
          <pc:docMk/>
          <pc:sldMk cId="801574221" sldId="1239"/>
        </pc:sldMkLst>
        <pc:spChg chg="del">
          <ac:chgData name="Briana Mendoza" userId="c91bfef7-954f-4b54-95a0-187db890a228" providerId="ADAL" clId="{DE0A7EBB-A71E-E244-9638-CA7B1C0FB579}" dt="2020-02-11T15:36:41.101" v="1"/>
          <ac:spMkLst>
            <pc:docMk/>
            <pc:sldMk cId="801574221" sldId="1239"/>
            <ac:spMk id="2" creationId="{74E54B86-7300-084E-A2EA-4C64CC1F82ED}"/>
          </ac:spMkLst>
        </pc:spChg>
        <pc:spChg chg="del">
          <ac:chgData name="Briana Mendoza" userId="c91bfef7-954f-4b54-95a0-187db890a228" providerId="ADAL" clId="{DE0A7EBB-A71E-E244-9638-CA7B1C0FB579}" dt="2020-02-11T15:36:41.101" v="1"/>
          <ac:spMkLst>
            <pc:docMk/>
            <pc:sldMk cId="801574221" sldId="1239"/>
            <ac:spMk id="3" creationId="{2AC26678-36D1-1940-989C-87092E5FFD6F}"/>
          </ac:spMkLst>
        </pc:spChg>
        <pc:spChg chg="add del mod">
          <ac:chgData name="Briana Mendoza" userId="c91bfef7-954f-4b54-95a0-187db890a228" providerId="ADAL" clId="{DE0A7EBB-A71E-E244-9638-CA7B1C0FB579}" dt="2020-02-11T15:37:01.634" v="2"/>
          <ac:spMkLst>
            <pc:docMk/>
            <pc:sldMk cId="801574221" sldId="1239"/>
            <ac:spMk id="4" creationId="{40755D8C-6560-E04B-A898-B88A03B4DA47}"/>
          </ac:spMkLst>
        </pc:spChg>
        <pc:spChg chg="add del mod">
          <ac:chgData name="Briana Mendoza" userId="c91bfef7-954f-4b54-95a0-187db890a228" providerId="ADAL" clId="{DE0A7EBB-A71E-E244-9638-CA7B1C0FB579}" dt="2020-02-11T15:37:01.634" v="2"/>
          <ac:spMkLst>
            <pc:docMk/>
            <pc:sldMk cId="801574221" sldId="1239"/>
            <ac:spMk id="5" creationId="{EA190C6B-83CF-FA44-B2A2-0FC1B75C04A6}"/>
          </ac:spMkLst>
        </pc:spChg>
        <pc:spChg chg="add del mod">
          <ac:chgData name="Briana Mendoza" userId="c91bfef7-954f-4b54-95a0-187db890a228" providerId="ADAL" clId="{DE0A7EBB-A71E-E244-9638-CA7B1C0FB579}" dt="2020-02-11T15:37:01.634" v="2"/>
          <ac:spMkLst>
            <pc:docMk/>
            <pc:sldMk cId="801574221" sldId="1239"/>
            <ac:spMk id="6" creationId="{8E679A29-6F90-6C4C-970A-85B34E6A8B5C}"/>
          </ac:spMkLst>
        </pc:spChg>
        <pc:spChg chg="add del mod">
          <ac:chgData name="Briana Mendoza" userId="c91bfef7-954f-4b54-95a0-187db890a228" providerId="ADAL" clId="{DE0A7EBB-A71E-E244-9638-CA7B1C0FB579}" dt="2020-02-11T15:37:01.634" v="2"/>
          <ac:spMkLst>
            <pc:docMk/>
            <pc:sldMk cId="801574221" sldId="1239"/>
            <ac:spMk id="7" creationId="{E541A164-7EC1-2246-A6BF-402A097BD6ED}"/>
          </ac:spMkLst>
        </pc:spChg>
        <pc:spChg chg="add del mod">
          <ac:chgData name="Briana Mendoza" userId="c91bfef7-954f-4b54-95a0-187db890a228" providerId="ADAL" clId="{DE0A7EBB-A71E-E244-9638-CA7B1C0FB579}" dt="2020-02-11T15:37:01.634" v="2"/>
          <ac:spMkLst>
            <pc:docMk/>
            <pc:sldMk cId="801574221" sldId="1239"/>
            <ac:spMk id="8" creationId="{F64460B3-2375-9D4D-8234-4174BC3B6295}"/>
          </ac:spMkLst>
        </pc:spChg>
        <pc:spChg chg="add del mod">
          <ac:chgData name="Briana Mendoza" userId="c91bfef7-954f-4b54-95a0-187db890a228" providerId="ADAL" clId="{DE0A7EBB-A71E-E244-9638-CA7B1C0FB579}" dt="2020-02-11T15:37:01.634" v="2"/>
          <ac:spMkLst>
            <pc:docMk/>
            <pc:sldMk cId="801574221" sldId="1239"/>
            <ac:spMk id="9" creationId="{18176AEF-88AB-C24B-8F30-A8413B879A09}"/>
          </ac:spMkLst>
        </pc:spChg>
        <pc:spChg chg="add mod">
          <ac:chgData name="Briana Mendoza" userId="c91bfef7-954f-4b54-95a0-187db890a228" providerId="ADAL" clId="{DE0A7EBB-A71E-E244-9638-CA7B1C0FB579}" dt="2020-02-11T15:37:01.634" v="2"/>
          <ac:spMkLst>
            <pc:docMk/>
            <pc:sldMk cId="801574221" sldId="1239"/>
            <ac:spMk id="10" creationId="{FE6F92B3-0A64-344F-AACB-4E6E187DC37E}"/>
          </ac:spMkLst>
        </pc:spChg>
        <pc:spChg chg="add mod">
          <ac:chgData name="Briana Mendoza" userId="c91bfef7-954f-4b54-95a0-187db890a228" providerId="ADAL" clId="{DE0A7EBB-A71E-E244-9638-CA7B1C0FB579}" dt="2020-02-11T15:37:01.634" v="2"/>
          <ac:spMkLst>
            <pc:docMk/>
            <pc:sldMk cId="801574221" sldId="1239"/>
            <ac:spMk id="11" creationId="{C4182C9D-1897-824D-B491-0F7A8B610D23}"/>
          </ac:spMkLst>
        </pc:spChg>
        <pc:spChg chg="add mod">
          <ac:chgData name="Briana Mendoza" userId="c91bfef7-954f-4b54-95a0-187db890a228" providerId="ADAL" clId="{DE0A7EBB-A71E-E244-9638-CA7B1C0FB579}" dt="2020-02-11T15:37:01.634" v="2"/>
          <ac:spMkLst>
            <pc:docMk/>
            <pc:sldMk cId="801574221" sldId="1239"/>
            <ac:spMk id="12" creationId="{0BB31010-45BB-7746-BE81-D42559C95C3A}"/>
          </ac:spMkLst>
        </pc:spChg>
        <pc:spChg chg="add mod">
          <ac:chgData name="Briana Mendoza" userId="c91bfef7-954f-4b54-95a0-187db890a228" providerId="ADAL" clId="{DE0A7EBB-A71E-E244-9638-CA7B1C0FB579}" dt="2020-02-11T15:37:01.634" v="2"/>
          <ac:spMkLst>
            <pc:docMk/>
            <pc:sldMk cId="801574221" sldId="1239"/>
            <ac:spMk id="13" creationId="{D89F69B0-8928-7C44-AAF4-023C48E652CF}"/>
          </ac:spMkLst>
        </pc:spChg>
        <pc:spChg chg="add mod">
          <ac:chgData name="Briana Mendoza" userId="c91bfef7-954f-4b54-95a0-187db890a228" providerId="ADAL" clId="{DE0A7EBB-A71E-E244-9638-CA7B1C0FB579}" dt="2020-02-11T15:37:01.634" v="2"/>
          <ac:spMkLst>
            <pc:docMk/>
            <pc:sldMk cId="801574221" sldId="1239"/>
            <ac:spMk id="14" creationId="{16B6D339-815F-5140-BA2E-F4D179F7E23F}"/>
          </ac:spMkLst>
        </pc:spChg>
        <pc:spChg chg="add mod">
          <ac:chgData name="Briana Mendoza" userId="c91bfef7-954f-4b54-95a0-187db890a228" providerId="ADAL" clId="{DE0A7EBB-A71E-E244-9638-CA7B1C0FB579}" dt="2020-02-11T15:37:01.634" v="2"/>
          <ac:spMkLst>
            <pc:docMk/>
            <pc:sldMk cId="801574221" sldId="1239"/>
            <ac:spMk id="15" creationId="{3028D1EB-7057-3649-9CA8-4717FC9099A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____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____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_____Microsoft_Excel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_____Microsoft_Excel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_____Microsoft_Excel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_____Microsoft_Excel6.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Столбец1</c:v>
                </c:pt>
              </c:strCache>
            </c:strRef>
          </c:tx>
          <c:spPr>
            <a:solidFill>
              <a:schemeClr val="accent3"/>
            </a:solidFill>
          </c:spPr>
          <c:dPt>
            <c:idx val="0"/>
            <c:bubble3D val="0"/>
            <c:spPr>
              <a:solidFill>
                <a:srgbClr val="00B050"/>
              </a:solidFill>
              <a:ln w="19050">
                <a:solidFill>
                  <a:schemeClr val="lt1"/>
                </a:solidFill>
              </a:ln>
              <a:effectLst/>
            </c:spPr>
          </c:dPt>
          <c:dPt>
            <c:idx val="1"/>
            <c:bubble3D val="0"/>
            <c:spPr>
              <a:solidFill>
                <a:srgbClr val="FF0000"/>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uk-UA"/>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Лист1!$A$2:$A$3</c:f>
              <c:strCache>
                <c:ptCount val="2"/>
                <c:pt idx="0">
                  <c:v>Passed</c:v>
                </c:pt>
                <c:pt idx="1">
                  <c:v>Failed</c:v>
                </c:pt>
              </c:strCache>
            </c:strRef>
          </c:cat>
          <c:val>
            <c:numRef>
              <c:f>Лист1!$B$2:$B$3</c:f>
              <c:numCache>
                <c:formatCode>0%</c:formatCode>
                <c:ptCount val="2"/>
                <c:pt idx="0">
                  <c:v>0.42</c:v>
                </c:pt>
                <c:pt idx="1">
                  <c:v>0.57999999999999996</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legend>
    <c:plotVisOnly val="1"/>
    <c:dispBlanksAs val="gap"/>
    <c:showDLblsOverMax val="0"/>
  </c:chart>
  <c:spPr>
    <a:noFill/>
    <a:ln>
      <a:noFill/>
    </a:ln>
    <a:effectLst/>
  </c:spPr>
  <c:txPr>
    <a:bodyPr/>
    <a:lstStyle/>
    <a:p>
      <a:pPr>
        <a:defRPr/>
      </a:pPr>
      <a:endParaRPr lang="uk-UA"/>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Столбец1</c:v>
                </c:pt>
              </c:strCache>
            </c:strRef>
          </c:tx>
          <c:spPr>
            <a:solidFill>
              <a:schemeClr val="accent3"/>
            </a:solidFill>
          </c:spPr>
          <c:dPt>
            <c:idx val="0"/>
            <c:bubble3D val="0"/>
            <c:spPr>
              <a:solidFill>
                <a:srgbClr val="00B050"/>
              </a:solidFill>
              <a:ln w="19050">
                <a:solidFill>
                  <a:schemeClr val="lt1"/>
                </a:solidFill>
              </a:ln>
              <a:effectLst/>
            </c:spPr>
          </c:dPt>
          <c:dPt>
            <c:idx val="1"/>
            <c:bubble3D val="0"/>
            <c:spPr>
              <a:solidFill>
                <a:srgbClr val="FF0000"/>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uk-UA"/>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Лист1!$A$2:$A$3</c:f>
              <c:strCache>
                <c:ptCount val="2"/>
                <c:pt idx="0">
                  <c:v>Passed</c:v>
                </c:pt>
                <c:pt idx="1">
                  <c:v>Failed</c:v>
                </c:pt>
              </c:strCache>
            </c:strRef>
          </c:cat>
          <c:val>
            <c:numRef>
              <c:f>Лист1!$B$2:$B$3</c:f>
              <c:numCache>
                <c:formatCode>0%</c:formatCode>
                <c:ptCount val="2"/>
                <c:pt idx="0">
                  <c:v>0.21</c:v>
                </c:pt>
                <c:pt idx="1">
                  <c:v>0.79</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legend>
    <c:plotVisOnly val="1"/>
    <c:dispBlanksAs val="gap"/>
    <c:showDLblsOverMax val="0"/>
  </c:chart>
  <c:spPr>
    <a:noFill/>
    <a:ln>
      <a:noFill/>
    </a:ln>
    <a:effectLst/>
  </c:spPr>
  <c:txPr>
    <a:bodyPr/>
    <a:lstStyle/>
    <a:p>
      <a:pPr>
        <a:defRPr/>
      </a:pPr>
      <a:endParaRPr lang="uk-UA"/>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Лист1!$B$1</c:f>
              <c:strCache>
                <c:ptCount val="1"/>
                <c:pt idx="0">
                  <c:v>Столбец1</c:v>
                </c:pt>
              </c:strCache>
            </c:strRef>
          </c:tx>
          <c:spPr>
            <a:solidFill>
              <a:schemeClr val="accent3"/>
            </a:solidFill>
          </c:spPr>
          <c:dPt>
            <c:idx val="0"/>
            <c:bubble3D val="0"/>
            <c:spPr>
              <a:solidFill>
                <a:srgbClr val="00B050"/>
              </a:solidFill>
              <a:ln w="19050">
                <a:solidFill>
                  <a:schemeClr val="lt1"/>
                </a:solidFill>
              </a:ln>
              <a:effectLst/>
            </c:spPr>
          </c:dPt>
          <c:dPt>
            <c:idx val="1"/>
            <c:bubble3D val="0"/>
            <c:spPr>
              <a:solidFill>
                <a:srgbClr val="FF0000"/>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uk-UA"/>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Лист1!$A$2:$A$3</c:f>
              <c:strCache>
                <c:ptCount val="2"/>
                <c:pt idx="0">
                  <c:v>Passed</c:v>
                </c:pt>
                <c:pt idx="1">
                  <c:v>Failed</c:v>
                </c:pt>
              </c:strCache>
            </c:strRef>
          </c:cat>
          <c:val>
            <c:numRef>
              <c:f>Лист1!$B$2:$B$3</c:f>
              <c:numCache>
                <c:formatCode>0%</c:formatCode>
                <c:ptCount val="2"/>
                <c:pt idx="0">
                  <c:v>0.9</c:v>
                </c:pt>
                <c:pt idx="1">
                  <c:v>0.1</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legend>
    <c:plotVisOnly val="1"/>
    <c:dispBlanksAs val="gap"/>
    <c:showDLblsOverMax val="0"/>
  </c:chart>
  <c:spPr>
    <a:noFill/>
    <a:ln>
      <a:noFill/>
    </a:ln>
    <a:effectLst/>
  </c:spPr>
  <c:txPr>
    <a:bodyPr/>
    <a:lstStyle/>
    <a:p>
      <a:pPr>
        <a:defRPr/>
      </a:pPr>
      <a:endParaRPr lang="uk-UA"/>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Лист1!$B$1</c:f>
              <c:strCache>
                <c:ptCount val="1"/>
                <c:pt idx="0">
                  <c:v>Low</c:v>
                </c:pt>
              </c:strCache>
            </c:strRef>
          </c:tx>
          <c:spPr>
            <a:solidFill>
              <a:srgbClr val="92D050"/>
            </a:solidFill>
            <a:ln>
              <a:noFill/>
            </a:ln>
            <a:effectLst/>
          </c:spPr>
          <c:invertIfNegative val="0"/>
          <c:cat>
            <c:strRef>
              <c:f>Лист1!$A$2:$A$5</c:f>
              <c:strCache>
                <c:ptCount val="4"/>
                <c:pt idx="0">
                  <c:v>Opened, OMS v2</c:v>
                </c:pt>
                <c:pt idx="1">
                  <c:v>Closed, OMS v5</c:v>
                </c:pt>
                <c:pt idx="2">
                  <c:v>Re-opened, OMS v5</c:v>
                </c:pt>
                <c:pt idx="3">
                  <c:v>Opened new, OMS v5</c:v>
                </c:pt>
              </c:strCache>
            </c:strRef>
          </c:cat>
          <c:val>
            <c:numRef>
              <c:f>Лист1!$B$2:$B$5</c:f>
              <c:numCache>
                <c:formatCode>General</c:formatCode>
                <c:ptCount val="4"/>
                <c:pt idx="0">
                  <c:v>9</c:v>
                </c:pt>
                <c:pt idx="1">
                  <c:v>1</c:v>
                </c:pt>
                <c:pt idx="2">
                  <c:v>8</c:v>
                </c:pt>
                <c:pt idx="3">
                  <c:v>13</c:v>
                </c:pt>
              </c:numCache>
            </c:numRef>
          </c:val>
        </c:ser>
        <c:ser>
          <c:idx val="1"/>
          <c:order val="1"/>
          <c:tx>
            <c:strRef>
              <c:f>Лист1!$C$1</c:f>
              <c:strCache>
                <c:ptCount val="1"/>
                <c:pt idx="0">
                  <c:v>Medium</c:v>
                </c:pt>
              </c:strCache>
            </c:strRef>
          </c:tx>
          <c:spPr>
            <a:solidFill>
              <a:srgbClr val="FFC000"/>
            </a:solidFill>
            <a:ln>
              <a:noFill/>
            </a:ln>
            <a:effectLst/>
          </c:spPr>
          <c:invertIfNegative val="0"/>
          <c:cat>
            <c:strRef>
              <c:f>Лист1!$A$2:$A$5</c:f>
              <c:strCache>
                <c:ptCount val="4"/>
                <c:pt idx="0">
                  <c:v>Opened, OMS v2</c:v>
                </c:pt>
                <c:pt idx="1">
                  <c:v>Closed, OMS v5</c:v>
                </c:pt>
                <c:pt idx="2">
                  <c:v>Re-opened, OMS v5</c:v>
                </c:pt>
                <c:pt idx="3">
                  <c:v>Opened new, OMS v5</c:v>
                </c:pt>
              </c:strCache>
            </c:strRef>
          </c:cat>
          <c:val>
            <c:numRef>
              <c:f>Лист1!$C$2:$C$5</c:f>
              <c:numCache>
                <c:formatCode>General</c:formatCode>
                <c:ptCount val="4"/>
                <c:pt idx="0">
                  <c:v>9</c:v>
                </c:pt>
                <c:pt idx="1">
                  <c:v>4</c:v>
                </c:pt>
                <c:pt idx="2">
                  <c:v>5</c:v>
                </c:pt>
                <c:pt idx="3">
                  <c:v>0</c:v>
                </c:pt>
              </c:numCache>
            </c:numRef>
          </c:val>
        </c:ser>
        <c:ser>
          <c:idx val="2"/>
          <c:order val="2"/>
          <c:tx>
            <c:strRef>
              <c:f>Лист1!$D$1</c:f>
              <c:strCache>
                <c:ptCount val="1"/>
                <c:pt idx="0">
                  <c:v>High</c:v>
                </c:pt>
              </c:strCache>
            </c:strRef>
          </c:tx>
          <c:spPr>
            <a:solidFill>
              <a:srgbClr val="FF0000"/>
            </a:solidFill>
            <a:ln>
              <a:noFill/>
            </a:ln>
            <a:effectLst/>
          </c:spPr>
          <c:invertIfNegative val="0"/>
          <c:cat>
            <c:strRef>
              <c:f>Лист1!$A$2:$A$5</c:f>
              <c:strCache>
                <c:ptCount val="4"/>
                <c:pt idx="0">
                  <c:v>Opened, OMS v2</c:v>
                </c:pt>
                <c:pt idx="1">
                  <c:v>Closed, OMS v5</c:v>
                </c:pt>
                <c:pt idx="2">
                  <c:v>Re-opened, OMS v5</c:v>
                </c:pt>
                <c:pt idx="3">
                  <c:v>Opened new, OMS v5</c:v>
                </c:pt>
              </c:strCache>
            </c:strRef>
          </c:cat>
          <c:val>
            <c:numRef>
              <c:f>Лист1!$D$2:$D$5</c:f>
              <c:numCache>
                <c:formatCode>General</c:formatCode>
                <c:ptCount val="4"/>
                <c:pt idx="0">
                  <c:v>4</c:v>
                </c:pt>
                <c:pt idx="1">
                  <c:v>2</c:v>
                </c:pt>
                <c:pt idx="2">
                  <c:v>2</c:v>
                </c:pt>
                <c:pt idx="3">
                  <c:v>1</c:v>
                </c:pt>
              </c:numCache>
            </c:numRef>
          </c:val>
        </c:ser>
        <c:dLbls>
          <c:showLegendKey val="0"/>
          <c:showVal val="0"/>
          <c:showCatName val="0"/>
          <c:showSerName val="0"/>
          <c:showPercent val="0"/>
          <c:showBubbleSize val="0"/>
        </c:dLbls>
        <c:gapWidth val="150"/>
        <c:overlap val="100"/>
        <c:axId val="286546456"/>
        <c:axId val="286544888"/>
      </c:barChart>
      <c:catAx>
        <c:axId val="286546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crossAx val="286544888"/>
        <c:crosses val="autoZero"/>
        <c:auto val="1"/>
        <c:lblAlgn val="ctr"/>
        <c:lblOffset val="100"/>
        <c:noMultiLvlLbl val="0"/>
      </c:catAx>
      <c:valAx>
        <c:axId val="286544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crossAx val="2865464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uk-UA"/>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legend>
    <c:plotVisOnly val="1"/>
    <c:dispBlanksAs val="gap"/>
    <c:showDLblsOverMax val="0"/>
  </c:chart>
  <c:spPr>
    <a:noFill/>
    <a:ln>
      <a:noFill/>
    </a:ln>
    <a:effectLst/>
  </c:spPr>
  <c:txPr>
    <a:bodyPr/>
    <a:lstStyle/>
    <a:p>
      <a:pPr>
        <a:defRPr/>
      </a:pPr>
      <a:endParaRPr lang="uk-UA"/>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Лист1!$B$1</c:f>
              <c:strCache>
                <c:ptCount val="1"/>
                <c:pt idx="0">
                  <c:v>Low</c:v>
                </c:pt>
              </c:strCache>
            </c:strRef>
          </c:tx>
          <c:spPr>
            <a:solidFill>
              <a:srgbClr val="92D050"/>
            </a:solidFill>
            <a:ln>
              <a:noFill/>
            </a:ln>
            <a:effectLst/>
          </c:spPr>
          <c:invertIfNegative val="0"/>
          <c:cat>
            <c:strRef>
              <c:f>Лист1!$A$2:$A$3</c:f>
              <c:strCache>
                <c:ptCount val="2"/>
                <c:pt idx="0">
                  <c:v>OMS v2</c:v>
                </c:pt>
                <c:pt idx="1">
                  <c:v>OMS v5</c:v>
                </c:pt>
              </c:strCache>
            </c:strRef>
          </c:cat>
          <c:val>
            <c:numRef>
              <c:f>Лист1!$B$2:$B$3</c:f>
              <c:numCache>
                <c:formatCode>General</c:formatCode>
                <c:ptCount val="2"/>
                <c:pt idx="0">
                  <c:v>9</c:v>
                </c:pt>
                <c:pt idx="1">
                  <c:v>21</c:v>
                </c:pt>
              </c:numCache>
            </c:numRef>
          </c:val>
        </c:ser>
        <c:ser>
          <c:idx val="1"/>
          <c:order val="1"/>
          <c:tx>
            <c:strRef>
              <c:f>Лист1!$C$1</c:f>
              <c:strCache>
                <c:ptCount val="1"/>
                <c:pt idx="0">
                  <c:v>Medium</c:v>
                </c:pt>
              </c:strCache>
            </c:strRef>
          </c:tx>
          <c:spPr>
            <a:solidFill>
              <a:srgbClr val="FFC000"/>
            </a:solidFill>
            <a:ln>
              <a:noFill/>
            </a:ln>
            <a:effectLst/>
          </c:spPr>
          <c:invertIfNegative val="0"/>
          <c:cat>
            <c:strRef>
              <c:f>Лист1!$A$2:$A$3</c:f>
              <c:strCache>
                <c:ptCount val="2"/>
                <c:pt idx="0">
                  <c:v>OMS v2</c:v>
                </c:pt>
                <c:pt idx="1">
                  <c:v>OMS v5</c:v>
                </c:pt>
              </c:strCache>
            </c:strRef>
          </c:cat>
          <c:val>
            <c:numRef>
              <c:f>Лист1!$C$2:$C$3</c:f>
              <c:numCache>
                <c:formatCode>General</c:formatCode>
                <c:ptCount val="2"/>
                <c:pt idx="0">
                  <c:v>9</c:v>
                </c:pt>
                <c:pt idx="1">
                  <c:v>5</c:v>
                </c:pt>
              </c:numCache>
            </c:numRef>
          </c:val>
        </c:ser>
        <c:ser>
          <c:idx val="2"/>
          <c:order val="2"/>
          <c:tx>
            <c:strRef>
              <c:f>Лист1!$D$1</c:f>
              <c:strCache>
                <c:ptCount val="1"/>
                <c:pt idx="0">
                  <c:v>High</c:v>
                </c:pt>
              </c:strCache>
            </c:strRef>
          </c:tx>
          <c:spPr>
            <a:solidFill>
              <a:srgbClr val="FF0000"/>
            </a:solidFill>
            <a:ln>
              <a:noFill/>
            </a:ln>
            <a:effectLst/>
          </c:spPr>
          <c:invertIfNegative val="0"/>
          <c:cat>
            <c:strRef>
              <c:f>Лист1!$A$2:$A$3</c:f>
              <c:strCache>
                <c:ptCount val="2"/>
                <c:pt idx="0">
                  <c:v>OMS v2</c:v>
                </c:pt>
                <c:pt idx="1">
                  <c:v>OMS v5</c:v>
                </c:pt>
              </c:strCache>
            </c:strRef>
          </c:cat>
          <c:val>
            <c:numRef>
              <c:f>Лист1!$D$2:$D$3</c:f>
              <c:numCache>
                <c:formatCode>General</c:formatCode>
                <c:ptCount val="2"/>
                <c:pt idx="0">
                  <c:v>4</c:v>
                </c:pt>
                <c:pt idx="1">
                  <c:v>3</c:v>
                </c:pt>
              </c:numCache>
            </c:numRef>
          </c:val>
        </c:ser>
        <c:dLbls>
          <c:showLegendKey val="0"/>
          <c:showVal val="0"/>
          <c:showCatName val="0"/>
          <c:showSerName val="0"/>
          <c:showPercent val="0"/>
          <c:showBubbleSize val="0"/>
        </c:dLbls>
        <c:gapWidth val="150"/>
        <c:overlap val="100"/>
        <c:axId val="286547632"/>
        <c:axId val="286548024"/>
      </c:barChart>
      <c:catAx>
        <c:axId val="286547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crossAx val="286548024"/>
        <c:crosses val="autoZero"/>
        <c:auto val="1"/>
        <c:lblAlgn val="ctr"/>
        <c:lblOffset val="100"/>
        <c:noMultiLvlLbl val="0"/>
      </c:catAx>
      <c:valAx>
        <c:axId val="286548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crossAx val="28654763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uk-UA"/>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legend>
    <c:plotVisOnly val="1"/>
    <c:dispBlanksAs val="gap"/>
    <c:showDLblsOverMax val="0"/>
  </c:chart>
  <c:spPr>
    <a:noFill/>
    <a:ln>
      <a:noFill/>
    </a:ln>
    <a:effectLst/>
  </c:spPr>
  <c:txPr>
    <a:bodyPr/>
    <a:lstStyle/>
    <a:p>
      <a:pPr>
        <a:defRPr/>
      </a:pPr>
      <a:endParaRPr lang="uk-UA"/>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Лист1!$B$1</c:f>
              <c:strCache>
                <c:ptCount val="1"/>
                <c:pt idx="0">
                  <c:v>Trivial</c:v>
                </c:pt>
              </c:strCache>
            </c:strRef>
          </c:tx>
          <c:spPr>
            <a:solidFill>
              <a:srgbClr val="92D050"/>
            </a:solidFill>
            <a:ln>
              <a:noFill/>
            </a:ln>
            <a:effectLst/>
          </c:spPr>
          <c:invertIfNegative val="0"/>
          <c:cat>
            <c:strRef>
              <c:f>Лист1!$A$2:$A$3</c:f>
              <c:strCache>
                <c:ptCount val="2"/>
                <c:pt idx="0">
                  <c:v>OMS v2</c:v>
                </c:pt>
                <c:pt idx="1">
                  <c:v>OMS v5</c:v>
                </c:pt>
              </c:strCache>
            </c:strRef>
          </c:cat>
          <c:val>
            <c:numRef>
              <c:f>Лист1!$B$2:$B$3</c:f>
              <c:numCache>
                <c:formatCode>General</c:formatCode>
                <c:ptCount val="2"/>
                <c:pt idx="0">
                  <c:v>1</c:v>
                </c:pt>
                <c:pt idx="1">
                  <c:v>0</c:v>
                </c:pt>
              </c:numCache>
            </c:numRef>
          </c:val>
        </c:ser>
        <c:ser>
          <c:idx val="1"/>
          <c:order val="1"/>
          <c:tx>
            <c:strRef>
              <c:f>Лист1!$C$1</c:f>
              <c:strCache>
                <c:ptCount val="1"/>
                <c:pt idx="0">
                  <c:v>Minor</c:v>
                </c:pt>
              </c:strCache>
            </c:strRef>
          </c:tx>
          <c:spPr>
            <a:solidFill>
              <a:srgbClr val="FFC000"/>
            </a:solidFill>
            <a:ln>
              <a:noFill/>
            </a:ln>
            <a:effectLst/>
          </c:spPr>
          <c:invertIfNegative val="0"/>
          <c:cat>
            <c:strRef>
              <c:f>Лист1!$A$2:$A$3</c:f>
              <c:strCache>
                <c:ptCount val="2"/>
                <c:pt idx="0">
                  <c:v>OMS v2</c:v>
                </c:pt>
                <c:pt idx="1">
                  <c:v>OMS v5</c:v>
                </c:pt>
              </c:strCache>
            </c:strRef>
          </c:cat>
          <c:val>
            <c:numRef>
              <c:f>Лист1!$C$2:$C$3</c:f>
              <c:numCache>
                <c:formatCode>General</c:formatCode>
                <c:ptCount val="2"/>
                <c:pt idx="0">
                  <c:v>18</c:v>
                </c:pt>
                <c:pt idx="1">
                  <c:v>25</c:v>
                </c:pt>
              </c:numCache>
            </c:numRef>
          </c:val>
        </c:ser>
        <c:ser>
          <c:idx val="2"/>
          <c:order val="2"/>
          <c:tx>
            <c:strRef>
              <c:f>Лист1!$D$1</c:f>
              <c:strCache>
                <c:ptCount val="1"/>
                <c:pt idx="0">
                  <c:v>Major</c:v>
                </c:pt>
              </c:strCache>
            </c:strRef>
          </c:tx>
          <c:spPr>
            <a:solidFill>
              <a:srgbClr val="FF0000"/>
            </a:solidFill>
            <a:ln>
              <a:noFill/>
            </a:ln>
            <a:effectLst/>
          </c:spPr>
          <c:invertIfNegative val="0"/>
          <c:cat>
            <c:strRef>
              <c:f>Лист1!$A$2:$A$3</c:f>
              <c:strCache>
                <c:ptCount val="2"/>
                <c:pt idx="0">
                  <c:v>OMS v2</c:v>
                </c:pt>
                <c:pt idx="1">
                  <c:v>OMS v5</c:v>
                </c:pt>
              </c:strCache>
            </c:strRef>
          </c:cat>
          <c:val>
            <c:numRef>
              <c:f>Лист1!$D$2:$D$3</c:f>
              <c:numCache>
                <c:formatCode>General</c:formatCode>
                <c:ptCount val="2"/>
                <c:pt idx="0">
                  <c:v>3</c:v>
                </c:pt>
                <c:pt idx="1">
                  <c:v>4</c:v>
                </c:pt>
              </c:numCache>
            </c:numRef>
          </c:val>
        </c:ser>
        <c:ser>
          <c:idx val="3"/>
          <c:order val="3"/>
          <c:tx>
            <c:strRef>
              <c:f>Лист1!$E$1</c:f>
              <c:strCache>
                <c:ptCount val="1"/>
                <c:pt idx="0">
                  <c:v>Critical</c:v>
                </c:pt>
              </c:strCache>
            </c:strRef>
          </c:tx>
          <c:spPr>
            <a:solidFill>
              <a:schemeClr val="accent4"/>
            </a:solidFill>
            <a:ln>
              <a:noFill/>
            </a:ln>
            <a:effectLst/>
          </c:spPr>
          <c:invertIfNegative val="0"/>
          <c:cat>
            <c:strRef>
              <c:f>Лист1!$A$2:$A$3</c:f>
              <c:strCache>
                <c:ptCount val="2"/>
                <c:pt idx="0">
                  <c:v>OMS v2</c:v>
                </c:pt>
                <c:pt idx="1">
                  <c:v>OMS v5</c:v>
                </c:pt>
              </c:strCache>
            </c:strRef>
          </c:cat>
          <c:val>
            <c:numRef>
              <c:f>Лист1!$E$2:$E$3</c:f>
              <c:numCache>
                <c:formatCode>General</c:formatCode>
                <c:ptCount val="2"/>
                <c:pt idx="0">
                  <c:v>1</c:v>
                </c:pt>
                <c:pt idx="1">
                  <c:v>0</c:v>
                </c:pt>
              </c:numCache>
            </c:numRef>
          </c:val>
        </c:ser>
        <c:dLbls>
          <c:showLegendKey val="0"/>
          <c:showVal val="0"/>
          <c:showCatName val="0"/>
          <c:showSerName val="0"/>
          <c:showPercent val="0"/>
          <c:showBubbleSize val="0"/>
        </c:dLbls>
        <c:gapWidth val="150"/>
        <c:overlap val="100"/>
        <c:axId val="286542536"/>
        <c:axId val="286543712"/>
      </c:barChart>
      <c:catAx>
        <c:axId val="286542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crossAx val="286543712"/>
        <c:crosses val="autoZero"/>
        <c:auto val="1"/>
        <c:lblAlgn val="ctr"/>
        <c:lblOffset val="100"/>
        <c:noMultiLvlLbl val="0"/>
      </c:catAx>
      <c:valAx>
        <c:axId val="286543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crossAx val="2865425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uk-UA"/>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uk-UA"/>
        </a:p>
      </c:txPr>
    </c:legend>
    <c:plotVisOnly val="1"/>
    <c:dispBlanksAs val="gap"/>
    <c:showDLblsOverMax val="0"/>
  </c:chart>
  <c:spPr>
    <a:noFill/>
    <a:ln>
      <a:noFill/>
    </a:ln>
    <a:effectLst/>
  </c:spPr>
  <c:txPr>
    <a:bodyPr/>
    <a:lstStyle/>
    <a:p>
      <a:pPr>
        <a:defRPr/>
      </a:pPr>
      <a:endParaRPr lang="uk-UA"/>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746818D-8EB4-40E0-B412-1AB8722040CC}" type="datetimeFigureOut">
              <a:rPr lang="en-GB"/>
              <a:pPr>
                <a:defRPr/>
              </a:pPr>
              <a:t>30/12/2020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A7524555-7A4A-402C-AA8C-9E148724DB57}" type="slidenum">
              <a:rPr lang="en-GB"/>
              <a:pPr>
                <a:defRPr/>
              </a:pPr>
              <a:t>‹#›</a:t>
            </a:fld>
            <a:endParaRPr lang="en-GB"/>
          </a:p>
        </p:txBody>
      </p:sp>
    </p:spTree>
    <p:extLst>
      <p:ext uri="{BB962C8B-B14F-4D97-AF65-F5344CB8AC3E}">
        <p14:creationId xmlns:p14="http://schemas.microsoft.com/office/powerpoint/2010/main" val="6655913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GRADIENT-1">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
        <p:nvSpPr>
          <p:cNvPr id="10" name="Title 8">
            <a:extLst>
              <a:ext uri="{FF2B5EF4-FFF2-40B4-BE49-F238E27FC236}">
                <a16:creationId xmlns="" xmlns:a16="http://schemas.microsoft.com/office/drawing/2014/main" id="{353C5CCE-34CF-4745-B8D7-AF744DB56245}"/>
              </a:ext>
            </a:extLst>
          </p:cNvPr>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a:t>TITLE</a:t>
            </a:r>
            <a:r>
              <a:rPr lang="uk-UA"/>
              <a:t/>
            </a:r>
            <a:br>
              <a:rPr lang="uk-UA"/>
            </a:br>
            <a:r>
              <a:rPr lang="en-US"/>
              <a:t>TO</a:t>
            </a:r>
            <a:r>
              <a:rPr lang="uk-UA"/>
              <a:t> </a:t>
            </a:r>
            <a:r>
              <a:rPr lang="en-US"/>
              <a:t>BE</a:t>
            </a:r>
            <a:r>
              <a:rPr lang="uk-UA"/>
              <a:t> </a:t>
            </a:r>
            <a:r>
              <a:rPr lang="en-US"/>
              <a:t>CAPI</a:t>
            </a:r>
            <a:r>
              <a:rPr lang="uk-UA"/>
              <a:t/>
            </a:r>
            <a:br>
              <a:rPr lang="uk-UA"/>
            </a:br>
            <a:r>
              <a:rPr lang="en-US"/>
              <a:t>TALIZED</a:t>
            </a:r>
          </a:p>
        </p:txBody>
      </p:sp>
    </p:spTree>
    <p:extLst>
      <p:ext uri="{BB962C8B-B14F-4D97-AF65-F5344CB8AC3E}">
        <p14:creationId xmlns:p14="http://schemas.microsoft.com/office/powerpoint/2010/main" val="81653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34923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SIDETEXT-PROCESS-GRADIENT">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2" name="Text Placeholder 6"/>
          <p:cNvSpPr>
            <a:spLocks noGrp="1"/>
          </p:cNvSpPr>
          <p:nvPr>
            <p:ph type="body" sz="quarter" idx="14" hasCustomPrompt="1"/>
          </p:nvPr>
        </p:nvSpPr>
        <p:spPr>
          <a:xfrm>
            <a:off x="28956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3" name="Text Placeholder 6"/>
          <p:cNvSpPr>
            <a:spLocks noGrp="1"/>
          </p:cNvSpPr>
          <p:nvPr>
            <p:ph type="body" sz="quarter" idx="15" hasCustomPrompt="1"/>
          </p:nvPr>
        </p:nvSpPr>
        <p:spPr>
          <a:xfrm>
            <a:off x="5105400" y="2057401"/>
            <a:ext cx="1981200" cy="685800"/>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4" name="Text Placeholder 6"/>
          <p:cNvSpPr>
            <a:spLocks noGrp="1"/>
          </p:cNvSpPr>
          <p:nvPr>
            <p:ph type="body" sz="quarter" idx="16" hasCustomPrompt="1"/>
          </p:nvPr>
        </p:nvSpPr>
        <p:spPr>
          <a:xfrm>
            <a:off x="73152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5" name="Text Placeholder 6"/>
          <p:cNvSpPr>
            <a:spLocks noGrp="1"/>
          </p:cNvSpPr>
          <p:nvPr>
            <p:ph type="body" sz="quarter" idx="17" hasCustomPrompt="1"/>
          </p:nvPr>
        </p:nvSpPr>
        <p:spPr>
          <a:xfrm>
            <a:off x="9525000" y="2057401"/>
            <a:ext cx="1981200" cy="685800"/>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10" name="Title 1">
            <a:extLst>
              <a:ext uri="{FF2B5EF4-FFF2-40B4-BE49-F238E27FC236}">
                <a16:creationId xmlns="" xmlns:a16="http://schemas.microsoft.com/office/drawing/2014/main" id="{B4B68A2E-49F8-4BDA-BD1A-488169336555}"/>
              </a:ext>
            </a:extLst>
          </p:cNvPr>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Tree>
    <p:extLst>
      <p:ext uri="{BB962C8B-B14F-4D97-AF65-F5344CB8AC3E}">
        <p14:creationId xmlns:p14="http://schemas.microsoft.com/office/powerpoint/2010/main" val="2905492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b="0" i="0">
                <a:solidFill>
                  <a:prstClr val="black"/>
                </a:solidFill>
                <a:latin typeface="Open Sans Regular" panose="020B0606030504020204" pitchFamily="34" charset="0"/>
                <a:ea typeface="Open Sans Regular" panose="020B0606030504020204" pitchFamily="34" charset="0"/>
                <a:cs typeface="Open Sans Regular" panose="020B0606030504020204" pitchFamily="34" charset="0"/>
              </a:rPr>
              <a:t>SoftServe Confidential</a:t>
            </a:r>
          </a:p>
        </p:txBody>
      </p:sp>
    </p:spTree>
    <p:extLst>
      <p:ext uri="{BB962C8B-B14F-4D97-AF65-F5344CB8AC3E}">
        <p14:creationId xmlns:p14="http://schemas.microsoft.com/office/powerpoint/2010/main" val="668672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LIDE-GRADIENT-1">
    <p:bg>
      <p:bgPr>
        <a:gradFill flip="none" rotWithShape="1">
          <a:gsLst>
            <a:gs pos="0">
              <a:srgbClr val="8F2585"/>
            </a:gs>
            <a:gs pos="100000">
              <a:srgbClr val="F26D26"/>
            </a:gs>
          </a:gsLst>
          <a:lin ang="10800000" scaled="0"/>
          <a:tileRect/>
        </a:gradFill>
        <a:effectLst/>
      </p:bgPr>
    </p:bg>
    <p:spTree>
      <p:nvGrpSpPr>
        <p:cNvPr id="1" name=""/>
        <p:cNvGrpSpPr/>
        <p:nvPr/>
      </p:nvGrpSpPr>
      <p:grpSpPr>
        <a:xfrm>
          <a:off x="0" y="0"/>
          <a:ext cx="0" cy="0"/>
          <a:chOff x="0" y="0"/>
          <a:chExt cx="0" cy="0"/>
        </a:xfrm>
      </p:grpSpPr>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
        <p:nvSpPr>
          <p:cNvPr id="10" name="Title 8">
            <a:extLst>
              <a:ext uri="{FF2B5EF4-FFF2-40B4-BE49-F238E27FC236}">
                <a16:creationId xmlns="" xmlns:a16="http://schemas.microsoft.com/office/drawing/2014/main" id="{353C5CCE-34CF-4745-B8D7-AF744DB56245}"/>
              </a:ext>
            </a:extLst>
          </p:cNvPr>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a:t>TITLE</a:t>
            </a:r>
            <a:r>
              <a:rPr lang="uk-UA"/>
              <a:t/>
            </a:r>
            <a:br>
              <a:rPr lang="uk-UA"/>
            </a:br>
            <a:r>
              <a:rPr lang="en-US"/>
              <a:t>TO</a:t>
            </a:r>
            <a:r>
              <a:rPr lang="uk-UA"/>
              <a:t> </a:t>
            </a:r>
            <a:r>
              <a:rPr lang="en-US"/>
              <a:t>BE</a:t>
            </a:r>
            <a:r>
              <a:rPr lang="uk-UA"/>
              <a:t> </a:t>
            </a:r>
            <a:r>
              <a:rPr lang="en-US"/>
              <a:t>CAPI</a:t>
            </a:r>
            <a:r>
              <a:rPr lang="uk-UA"/>
              <a:t/>
            </a:r>
            <a:br>
              <a:rPr lang="uk-UA"/>
            </a:br>
            <a:r>
              <a:rPr lang="en-US"/>
              <a:t>TALIZED</a:t>
            </a:r>
          </a:p>
        </p:txBody>
      </p:sp>
    </p:spTree>
    <p:extLst>
      <p:ext uri="{BB962C8B-B14F-4D97-AF65-F5344CB8AC3E}">
        <p14:creationId xmlns:p14="http://schemas.microsoft.com/office/powerpoint/2010/main" val="4199888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SLIDE-GRADIENT-2">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748765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EXT-ONE-COLUMN-DARK">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Tree>
    <p:extLst>
      <p:ext uri="{BB962C8B-B14F-4D97-AF65-F5344CB8AC3E}">
        <p14:creationId xmlns:p14="http://schemas.microsoft.com/office/powerpoint/2010/main" val="3124640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R ICONS">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044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FOR ICO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273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CKGROUND_GRADIENT">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21C47469-3B03-E44C-89B5-F697BC2200BB}"/>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42466676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WO-COLUMNS-GRADIENT">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37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SLIDE-GRADIENT-2">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61792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HREE-COLUMNS-GRADIENT">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7238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DESCRIPTION-SIDETEXT-GRADIENT">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r>
              <a:rPr lang="uk-UA"/>
              <a:t/>
            </a:r>
            <a:br>
              <a:rPr lang="uk-UA"/>
            </a:br>
            <a:r>
              <a:rPr lang="en-US"/>
              <a:t>BE CAPITA</a:t>
            </a:r>
            <a:r>
              <a:rPr lang="uk-UA"/>
              <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32967322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2708236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SIDETEXT-PROCESS-GRADIENT">
    <p:bg>
      <p:bgPr>
        <a:gradFill>
          <a:gsLst>
            <a:gs pos="0">
              <a:srgbClr val="8F2585"/>
            </a:gs>
            <a:gs pos="100000">
              <a:srgbClr val="F26D26"/>
            </a:gs>
          </a:gsLst>
          <a:lin ang="10800000" scaled="0"/>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2" name="Text Placeholder 6"/>
          <p:cNvSpPr>
            <a:spLocks noGrp="1"/>
          </p:cNvSpPr>
          <p:nvPr>
            <p:ph type="body" sz="quarter" idx="14" hasCustomPrompt="1"/>
          </p:nvPr>
        </p:nvSpPr>
        <p:spPr>
          <a:xfrm>
            <a:off x="28956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3" name="Text Placeholder 6"/>
          <p:cNvSpPr>
            <a:spLocks noGrp="1"/>
          </p:cNvSpPr>
          <p:nvPr>
            <p:ph type="body" sz="quarter" idx="15" hasCustomPrompt="1"/>
          </p:nvPr>
        </p:nvSpPr>
        <p:spPr>
          <a:xfrm>
            <a:off x="5105400" y="2057401"/>
            <a:ext cx="1981200" cy="685800"/>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4" name="Text Placeholder 6"/>
          <p:cNvSpPr>
            <a:spLocks noGrp="1"/>
          </p:cNvSpPr>
          <p:nvPr>
            <p:ph type="body" sz="quarter" idx="16" hasCustomPrompt="1"/>
          </p:nvPr>
        </p:nvSpPr>
        <p:spPr>
          <a:xfrm>
            <a:off x="7315200" y="2057400"/>
            <a:ext cx="1981200" cy="685801"/>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25" name="Text Placeholder 6"/>
          <p:cNvSpPr>
            <a:spLocks noGrp="1"/>
          </p:cNvSpPr>
          <p:nvPr>
            <p:ph type="body" sz="quarter" idx="17" hasCustomPrompt="1"/>
          </p:nvPr>
        </p:nvSpPr>
        <p:spPr>
          <a:xfrm>
            <a:off x="9525000" y="2057401"/>
            <a:ext cx="1981200" cy="685800"/>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
        <p:nvSpPr>
          <p:cNvPr id="10" name="Title 1">
            <a:extLst>
              <a:ext uri="{FF2B5EF4-FFF2-40B4-BE49-F238E27FC236}">
                <a16:creationId xmlns="" xmlns:a16="http://schemas.microsoft.com/office/drawing/2014/main" id="{B4B68A2E-49F8-4BDA-BD1A-488169336555}"/>
              </a:ext>
            </a:extLst>
          </p:cNvPr>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Tree>
    <p:extLst>
      <p:ext uri="{BB962C8B-B14F-4D97-AF65-F5344CB8AC3E}">
        <p14:creationId xmlns:p14="http://schemas.microsoft.com/office/powerpoint/2010/main" val="3666243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SLIDE-DARK-1">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5459753"/>
          </a:xfrm>
          <a:prstGeom prst="rect">
            <a:avLst/>
          </a:prstGeom>
        </p:spPr>
        <p:txBody>
          <a:bodyPr anchor="t">
            <a:noAutofit/>
          </a:bodyPr>
          <a:lstStyle>
            <a:lvl1pPr>
              <a:lnSpc>
                <a:spcPts val="10500"/>
              </a:lnSpc>
              <a:defRPr sz="15000">
                <a:solidFill>
                  <a:schemeClr val="tx1"/>
                </a:solidFill>
                <a:latin typeface="Proxima Nova Black" panose="02000506030000020004" pitchFamily="50" charset="0"/>
              </a:defRPr>
            </a:lvl1pPr>
          </a:lstStyle>
          <a:p>
            <a:r>
              <a:rPr lang="en-US"/>
              <a:t>TITLE</a:t>
            </a:r>
            <a:r>
              <a:rPr lang="uk-UA"/>
              <a:t/>
            </a:r>
            <a:br>
              <a:rPr lang="uk-UA"/>
            </a:br>
            <a:r>
              <a:rPr lang="en-US"/>
              <a:t>TO</a:t>
            </a:r>
            <a:r>
              <a:rPr lang="uk-UA"/>
              <a:t> </a:t>
            </a:r>
            <a:r>
              <a:rPr lang="en-US"/>
              <a:t>BE</a:t>
            </a:r>
            <a:r>
              <a:rPr lang="uk-UA"/>
              <a:t> </a:t>
            </a:r>
            <a:r>
              <a:rPr lang="en-US"/>
              <a:t>CAPI</a:t>
            </a:r>
            <a:r>
              <a:rPr lang="uk-UA"/>
              <a:t/>
            </a:r>
            <a:br>
              <a:rPr lang="uk-UA"/>
            </a:br>
            <a:r>
              <a:rPr lang="en-US"/>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934970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SLIDE-DARK-2">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368485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EXT-ONE-COLUMN-DARK">
    <p:bg>
      <p:bgPr>
        <a:gradFill flip="none" rotWithShape="1">
          <a:gsLst>
            <a:gs pos="0">
              <a:schemeClr val="accent6"/>
            </a:gs>
            <a:gs pos="30000">
              <a:schemeClr val="accent6"/>
            </a:gs>
            <a:gs pos="100000">
              <a:srgbClr val="7030A0"/>
            </a:gs>
          </a:gsLst>
          <a:lin ang="108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
        <p:nvSpPr>
          <p:cNvPr id="6" name="Text Placeholder 6">
            <a:extLst>
              <a:ext uri="{FF2B5EF4-FFF2-40B4-BE49-F238E27FC236}">
                <a16:creationId xmlns="" xmlns:a16="http://schemas.microsoft.com/office/drawing/2014/main" id="{6DDF5AB6-195E-47F9-91E3-98E599C01EFB}"/>
              </a:ext>
            </a:extLst>
          </p:cNvPr>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39531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EXT-ONE-COLUMN-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 xmlns:a16="http://schemas.microsoft.com/office/drawing/2014/main" id="{320D1B1E-8401-8049-8729-0C74A6C1928C}"/>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8536307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FOR ICO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7206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631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EXT-ONE-COLUMN-DARK">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9CC0A6A9-FB31-4A19-A170-D23A18C938E0}"/>
              </a:ext>
            </a:extLst>
          </p:cNvPr>
          <p:cNvSpPr/>
          <p:nvPr userDrawn="1"/>
        </p:nvSpPr>
        <p:spPr>
          <a:xfrm>
            <a:off x="0" y="0"/>
            <a:ext cx="12192000" cy="6858000"/>
          </a:xfrm>
          <a:prstGeom prst="rect">
            <a:avLst/>
          </a:prstGeom>
          <a:gradFill flip="none" rotWithShape="1">
            <a:gsLst>
              <a:gs pos="0">
                <a:schemeClr val="accent6"/>
              </a:gs>
              <a:gs pos="30000">
                <a:schemeClr val="accent6"/>
              </a:gs>
              <a:gs pos="100000">
                <a:schemeClr val="accent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Tree>
    <p:extLst>
      <p:ext uri="{BB962C8B-B14F-4D97-AF65-F5344CB8AC3E}">
        <p14:creationId xmlns:p14="http://schemas.microsoft.com/office/powerpoint/2010/main" val="103784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EXT-TWO-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1121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EXT-THREE-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831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DESCRIPTION-SIDETEXT-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r>
              <a:rPr lang="uk-UA"/>
              <a:t/>
            </a:r>
            <a:br>
              <a:rPr lang="uk-UA"/>
            </a:br>
            <a:r>
              <a:rPr lang="en-US"/>
              <a:t>BE CAPITA</a:t>
            </a:r>
            <a:r>
              <a:rPr lang="uk-UA"/>
              <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25208856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23885753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TIMELINE-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userDrawn="1"/>
        </p:nvSpPr>
        <p:spPr>
          <a:xfrm>
            <a:off x="28270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userDrawn="1"/>
        </p:nvSpPr>
        <p:spPr>
          <a:xfrm>
            <a:off x="50368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userDrawn="1"/>
        </p:nvSpPr>
        <p:spPr>
          <a:xfrm>
            <a:off x="72466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userDrawn="1"/>
        </p:nvSpPr>
        <p:spPr>
          <a:xfrm>
            <a:off x="94564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a:noFill/>
          <a:ln>
            <a:noFill/>
          </a:ln>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pic>
        <p:nvPicPr>
          <p:cNvPr id="22" name="Picture 21">
            <a:extLst>
              <a:ext uri="{FF2B5EF4-FFF2-40B4-BE49-F238E27FC236}">
                <a16:creationId xmlns="" xmlns:a16="http://schemas.microsoft.com/office/drawing/2014/main" id="{D2C70A87-6824-3248-B448-307E7C5BC0C9}"/>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983028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FOR ICONS">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51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R ICO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045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CKGROUND_GRADIENT">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21C47469-3B03-E44C-89B5-F697BC2200BB}"/>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4132872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TWO-COLUMNS-GRADIENT">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914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THREE-COLUMNS-GRADIENT">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4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DESCRIPTION-SIDETEXT-GRADIENT">
    <p:bg>
      <p:bgPr>
        <a:gradFill>
          <a:gsLst>
            <a:gs pos="0">
              <a:schemeClr val="accent6"/>
            </a:gs>
            <a:gs pos="30000">
              <a:schemeClr val="accent6"/>
            </a:gs>
            <a:gs pos="100000">
              <a:schemeClr val="accent4"/>
            </a:gs>
          </a:gsLst>
          <a:lin ang="10800000" scaled="0"/>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r>
              <a:rPr lang="uk-UA"/>
              <a:t/>
            </a:r>
            <a:br>
              <a:rPr lang="uk-UA"/>
            </a:br>
            <a:r>
              <a:rPr lang="en-US"/>
              <a:t>BE CAPITA</a:t>
            </a:r>
            <a:r>
              <a:rPr lang="uk-UA"/>
              <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317994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emf"/><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4"/>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674229508"/>
      </p:ext>
    </p:extLst>
  </p:cSld>
  <p:clrMap bg1="dk1" tx1="lt1" bg2="dk2" tx2="lt2" accent1="accent1" accent2="accent2" accent3="accent3" accent4="accent4" accent5="accent5" accent6="accent6" hlink="hlink" folHlink="folHlink"/>
  <p:sldLayoutIdLst>
    <p:sldLayoutId id="2147484778" r:id="rId1"/>
    <p:sldLayoutId id="2147484779" r:id="rId2"/>
    <p:sldLayoutId id="2147484780" r:id="rId3"/>
    <p:sldLayoutId id="2147484802"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41790936"/>
      </p:ext>
    </p:extLst>
  </p:cSld>
  <p:clrMap bg1="dk1" tx1="lt1" bg2="dk2" tx2="lt2" accent1="accent1" accent2="accent2" accent3="accent3" accent4="accent4" accent5="accent5" accent6="accent6" hlink="hlink" folHlink="folHlink"/>
  <p:sldLayoutIdLst>
    <p:sldLayoutId id="2147484790" r:id="rId1"/>
    <p:sldLayoutId id="2147484791" r:id="rId2"/>
    <p:sldLayoutId id="2147484792" r:id="rId3"/>
    <p:sldLayoutId id="2147484793" r:id="rId4"/>
    <p:sldLayoutId id="2147484803" r:id="rId5"/>
    <p:sldLayoutId id="2147484794" r:id="rId6"/>
    <p:sldLayoutId id="2147484795" r:id="rId7"/>
    <p:sldLayoutId id="2147484796" r:id="rId8"/>
    <p:sldLayoutId id="2147484797" r:id="rId9"/>
    <p:sldLayoutId id="2147484798" r:id="rId10"/>
    <p:sldLayoutId id="21474847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849270835"/>
      </p:ext>
    </p:extLst>
  </p:cSld>
  <p:clrMap bg1="dk1" tx1="lt1" bg2="dk2" tx2="lt2" accent1="accent1" accent2="accent2" accent3="accent3" accent4="accent4" accent5="accent5" accent6="accent6" hlink="hlink" folHlink="folHlink"/>
  <p:sldLayoutIdLst>
    <p:sldLayoutId id="2147484844" r:id="rId1"/>
    <p:sldLayoutId id="2147484845" r:id="rId2"/>
    <p:sldLayoutId id="2147484850" r:id="rId3"/>
    <p:sldLayoutId id="2147484849" r:id="rId4"/>
    <p:sldLayoutId id="2147484853" r:id="rId5"/>
    <p:sldLayoutId id="2147484854" r:id="rId6"/>
    <p:sldLayoutId id="2147484855" r:id="rId7"/>
    <p:sldLayoutId id="2147484856" r:id="rId8"/>
    <p:sldLayoutId id="2147484857" r:id="rId9"/>
    <p:sldLayoutId id="2147484858" r:id="rId10"/>
    <p:sldLayoutId id="214748485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3F314A52-F715-4894-9739-384FC3085337}"/>
              </a:ext>
            </a:extLst>
          </p:cNvPr>
          <p:cNvSpPr>
            <a:spLocks noGrp="1"/>
          </p:cNvSpPr>
          <p:nvPr>
            <p:ph type="title"/>
          </p:nvPr>
        </p:nvSpPr>
        <p:spPr>
          <a:xfrm>
            <a:off x="685800" y="512065"/>
            <a:ext cx="10331196" cy="2743200"/>
          </a:xfrm>
          <a:prstGeom prst="rect">
            <a:avLst/>
          </a:prstGeom>
        </p:spPr>
        <p:txBody>
          <a:bodyPr/>
          <a:lstStyle/>
          <a:p>
            <a:pPr lvl="0"/>
            <a:r>
              <a:rPr lang="en-US" dirty="0" smtClean="0">
                <a:latin typeface="Proxima Nova Bl" panose="02000506030000020004" pitchFamily="50" charset="0"/>
              </a:rPr>
              <a:t>Review of First Sprint</a:t>
            </a:r>
            <a:endParaRPr lang="en-US" dirty="0">
              <a:latin typeface="Proxima Nova Bl" panose="02000506030000020004" pitchFamily="50" charset="0"/>
            </a:endParaRPr>
          </a:p>
        </p:txBody>
      </p:sp>
      <p:sp>
        <p:nvSpPr>
          <p:cNvPr id="5" name="Text Placeholder 3">
            <a:extLst>
              <a:ext uri="{FF2B5EF4-FFF2-40B4-BE49-F238E27FC236}">
                <a16:creationId xmlns="" xmlns:a16="http://schemas.microsoft.com/office/drawing/2014/main" id="{C6BFCD7C-0C79-467A-9369-0675D4B541D4}"/>
              </a:ext>
            </a:extLst>
          </p:cNvPr>
          <p:cNvSpPr txBox="1">
            <a:spLocks/>
          </p:cNvSpPr>
          <p:nvPr/>
        </p:nvSpPr>
        <p:spPr>
          <a:xfrm>
            <a:off x="685800" y="5915025"/>
            <a:ext cx="3467100" cy="796671"/>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by </a:t>
            </a:r>
            <a:r>
              <a:rPr lang="en-US" dirty="0" err="1" smtClean="0">
                <a:latin typeface="Open Sans Regular" panose="020B0606030504020204" pitchFamily="34" charset="0"/>
                <a:ea typeface="Open Sans Regular" panose="020B0606030504020204" pitchFamily="34" charset="0"/>
                <a:cs typeface="Open Sans Regular" panose="020B0606030504020204" pitchFamily="34" charset="0"/>
              </a:rPr>
              <a:t>Bohdan</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a:t>
            </a:r>
            <a:r>
              <a:rPr lang="en-US" dirty="0" err="1" smtClean="0">
                <a:latin typeface="Open Sans Regular" panose="020B0606030504020204" pitchFamily="34" charset="0"/>
                <a:ea typeface="Open Sans Regular" panose="020B0606030504020204" pitchFamily="34" charset="0"/>
                <a:cs typeface="Open Sans Regular" panose="020B0606030504020204" pitchFamily="34" charset="0"/>
              </a:rPr>
              <a:t>Antoniak</a:t>
            </a:r>
            <a:endParaRPr lang="en-US" dirty="0" smtClean="0">
              <a:latin typeface="Open Sans Regular" panose="020B0606030504020204" pitchFamily="34" charset="0"/>
              <a:ea typeface="Open Sans Regular" panose="020B0606030504020204" pitchFamily="34" charset="0"/>
              <a:cs typeface="Open Sans Regular" panose="020B0606030504020204" pitchFamily="34" charset="0"/>
            </a:endParaRPr>
          </a:p>
          <a:p>
            <a:pPr fontAlgn="auto">
              <a:spcAft>
                <a:spcPts val="0"/>
              </a:spcAft>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Lv-553.SET</a:t>
            </a:r>
            <a:endParaRPr lang="uk-UA" dirty="0">
              <a:latin typeface="Open Sans Regular" panose="020B0606030504020204" pitchFamily="34" charset="0"/>
              <a:ea typeface="Open Sans Regular" panose="020B0606030504020204" pitchFamily="34" charset="0"/>
              <a:cs typeface="Open Sans Regular" panose="020B0606030504020204" pitchFamily="34" charset="0"/>
            </a:endParaRPr>
          </a:p>
        </p:txBody>
      </p:sp>
    </p:spTree>
    <p:extLst>
      <p:ext uri="{BB962C8B-B14F-4D97-AF65-F5344CB8AC3E}">
        <p14:creationId xmlns:p14="http://schemas.microsoft.com/office/powerpoint/2010/main" val="1381605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594360" y="137161"/>
            <a:ext cx="10977880" cy="685800"/>
          </a:xfrm>
        </p:spPr>
        <p:txBody>
          <a:bodyPr/>
          <a:lstStyle/>
          <a:p>
            <a:r>
              <a:rPr lang="en-US" dirty="0" smtClean="0">
                <a:latin typeface="Proxima Nova Bl" panose="02000506030000020004" pitchFamily="50" charset="0"/>
              </a:rPr>
              <a:t>Testing Summary, OMS v.5, Regression</a:t>
            </a:r>
            <a:endParaRPr lang="uk-UA" dirty="0">
              <a:latin typeface="Proxima Nova Bl" panose="02000506030000020004" pitchFamily="50" charset="0"/>
            </a:endParaRPr>
          </a:p>
        </p:txBody>
      </p:sp>
      <p:pic>
        <p:nvPicPr>
          <p:cNvPr id="6" name="Рисунок 5"/>
          <p:cNvPicPr>
            <a:picLocks noChangeAspect="1"/>
          </p:cNvPicPr>
          <p:nvPr/>
        </p:nvPicPr>
        <p:blipFill>
          <a:blip r:embed="rId2"/>
          <a:stretch>
            <a:fillRect/>
          </a:stretch>
        </p:blipFill>
        <p:spPr>
          <a:xfrm>
            <a:off x="1909510" y="822961"/>
            <a:ext cx="8347580" cy="5032939"/>
          </a:xfrm>
          <a:prstGeom prst="rect">
            <a:avLst/>
          </a:prstGeom>
        </p:spPr>
      </p:pic>
    </p:spTree>
    <p:extLst>
      <p:ext uri="{BB962C8B-B14F-4D97-AF65-F5344CB8AC3E}">
        <p14:creationId xmlns:p14="http://schemas.microsoft.com/office/powerpoint/2010/main" val="3575502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685801"/>
            <a:ext cx="10977880" cy="685800"/>
          </a:xfrm>
        </p:spPr>
        <p:txBody>
          <a:bodyPr/>
          <a:lstStyle/>
          <a:p>
            <a:r>
              <a:rPr lang="en-US" dirty="0" smtClean="0">
                <a:latin typeface="Proxima Nova Bl" panose="02000506030000020004" pitchFamily="50" charset="0"/>
              </a:rPr>
              <a:t>Defect Statistic by Priority</a:t>
            </a:r>
            <a:endParaRPr lang="uk-UA" dirty="0">
              <a:latin typeface="Proxima Nova Bl" panose="02000506030000020004" pitchFamily="50" charset="0"/>
            </a:endParaRPr>
          </a:p>
        </p:txBody>
      </p:sp>
      <p:graphicFrame>
        <p:nvGraphicFramePr>
          <p:cNvPr id="8" name="Диаграмма 7"/>
          <p:cNvGraphicFramePr/>
          <p:nvPr>
            <p:extLst>
              <p:ext uri="{D42A27DB-BD31-4B8C-83A1-F6EECF244321}">
                <p14:modId xmlns:p14="http://schemas.microsoft.com/office/powerpoint/2010/main" val="3416047802"/>
              </p:ext>
            </p:extLst>
          </p:nvPr>
        </p:nvGraphicFramePr>
        <p:xfrm>
          <a:off x="1277112" y="1371601"/>
          <a:ext cx="8339328" cy="48463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8857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2439492" y="137161"/>
            <a:ext cx="7076440" cy="685800"/>
          </a:xfrm>
        </p:spPr>
        <p:txBody>
          <a:bodyPr/>
          <a:lstStyle/>
          <a:p>
            <a:r>
              <a:rPr lang="en-US" dirty="0" smtClean="0">
                <a:latin typeface="Proxima Nova Bl" panose="02000506030000020004" pitchFamily="50" charset="0"/>
              </a:rPr>
              <a:t>Defect Statistic by Priority</a:t>
            </a:r>
            <a:endParaRPr lang="uk-UA" dirty="0">
              <a:latin typeface="Proxima Nova Bl" panose="02000506030000020004" pitchFamily="50" charset="0"/>
            </a:endParaRPr>
          </a:p>
        </p:txBody>
      </p:sp>
      <p:pic>
        <p:nvPicPr>
          <p:cNvPr id="5" name="Рисунок 4"/>
          <p:cNvPicPr>
            <a:picLocks noChangeAspect="1"/>
          </p:cNvPicPr>
          <p:nvPr/>
        </p:nvPicPr>
        <p:blipFill>
          <a:blip r:embed="rId2"/>
          <a:stretch>
            <a:fillRect/>
          </a:stretch>
        </p:blipFill>
        <p:spPr>
          <a:xfrm>
            <a:off x="1891825" y="955041"/>
            <a:ext cx="8171775" cy="4866639"/>
          </a:xfrm>
          <a:prstGeom prst="rect">
            <a:avLst/>
          </a:prstGeom>
        </p:spPr>
      </p:pic>
    </p:spTree>
    <p:extLst>
      <p:ext uri="{BB962C8B-B14F-4D97-AF65-F5344CB8AC3E}">
        <p14:creationId xmlns:p14="http://schemas.microsoft.com/office/powerpoint/2010/main" val="28455913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1376680" y="228601"/>
            <a:ext cx="9646920" cy="685800"/>
          </a:xfrm>
        </p:spPr>
        <p:txBody>
          <a:bodyPr/>
          <a:lstStyle/>
          <a:p>
            <a:pPr algn="ctr"/>
            <a:r>
              <a:rPr lang="en-US" dirty="0">
                <a:latin typeface="Proxima Nova Bl" panose="02000506030000020004" pitchFamily="50" charset="0"/>
              </a:rPr>
              <a:t>Opened Defect Statistic(by Priority)</a:t>
            </a:r>
            <a:br>
              <a:rPr lang="en-US" dirty="0">
                <a:latin typeface="Proxima Nova Bl" panose="02000506030000020004" pitchFamily="50" charset="0"/>
              </a:rPr>
            </a:br>
            <a:endParaRPr lang="uk-UA" dirty="0">
              <a:latin typeface="Proxima Nova Bl" panose="02000506030000020004" pitchFamily="50" charset="0"/>
            </a:endParaRPr>
          </a:p>
        </p:txBody>
      </p:sp>
      <p:graphicFrame>
        <p:nvGraphicFramePr>
          <p:cNvPr id="5" name="Диаграмма 4"/>
          <p:cNvGraphicFramePr/>
          <p:nvPr>
            <p:extLst>
              <p:ext uri="{D42A27DB-BD31-4B8C-83A1-F6EECF244321}">
                <p14:modId xmlns:p14="http://schemas.microsoft.com/office/powerpoint/2010/main" val="4165417028"/>
              </p:ext>
            </p:extLst>
          </p:nvPr>
        </p:nvGraphicFramePr>
        <p:xfrm>
          <a:off x="2030476" y="1111504"/>
          <a:ext cx="8339328" cy="48463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370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1376680" y="228601"/>
            <a:ext cx="9646920" cy="685800"/>
          </a:xfrm>
        </p:spPr>
        <p:txBody>
          <a:bodyPr/>
          <a:lstStyle/>
          <a:p>
            <a:pPr algn="ctr"/>
            <a:r>
              <a:rPr lang="en-US" dirty="0">
                <a:latin typeface="Proxima Nova Bl" panose="02000506030000020004" pitchFamily="50" charset="0"/>
              </a:rPr>
              <a:t>Opened Defect Statistic(by </a:t>
            </a:r>
            <a:r>
              <a:rPr lang="en-US" dirty="0" smtClean="0">
                <a:latin typeface="Proxima Nova Bl" panose="02000506030000020004" pitchFamily="50" charset="0"/>
              </a:rPr>
              <a:t>Severity)</a:t>
            </a:r>
            <a:r>
              <a:rPr lang="en-US" dirty="0">
                <a:latin typeface="Proxima Nova Bl" panose="02000506030000020004" pitchFamily="50" charset="0"/>
              </a:rPr>
              <a:t/>
            </a:r>
            <a:br>
              <a:rPr lang="en-US" dirty="0">
                <a:latin typeface="Proxima Nova Bl" panose="02000506030000020004" pitchFamily="50" charset="0"/>
              </a:rPr>
            </a:br>
            <a:endParaRPr lang="uk-UA" dirty="0">
              <a:latin typeface="Proxima Nova Bl" panose="02000506030000020004" pitchFamily="50" charset="0"/>
            </a:endParaRPr>
          </a:p>
        </p:txBody>
      </p:sp>
      <p:graphicFrame>
        <p:nvGraphicFramePr>
          <p:cNvPr id="6" name="Диаграмма 5"/>
          <p:cNvGraphicFramePr/>
          <p:nvPr>
            <p:extLst>
              <p:ext uri="{D42A27DB-BD31-4B8C-83A1-F6EECF244321}">
                <p14:modId xmlns:p14="http://schemas.microsoft.com/office/powerpoint/2010/main" val="3289577133"/>
              </p:ext>
            </p:extLst>
          </p:nvPr>
        </p:nvGraphicFramePr>
        <p:xfrm>
          <a:off x="2059432" y="1060704"/>
          <a:ext cx="8339328" cy="48463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933193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1413332" y="208281"/>
            <a:ext cx="9640748" cy="685800"/>
          </a:xfrm>
        </p:spPr>
        <p:txBody>
          <a:bodyPr/>
          <a:lstStyle/>
          <a:p>
            <a:r>
              <a:rPr lang="en-US" dirty="0">
                <a:latin typeface="Proxima Nova Bl" panose="02000506030000020004" pitchFamily="50" charset="0"/>
              </a:rPr>
              <a:t>Opened Defect Statistic(by Severity)</a:t>
            </a:r>
            <a:br>
              <a:rPr lang="en-US" dirty="0">
                <a:latin typeface="Proxima Nova Bl" panose="02000506030000020004" pitchFamily="50" charset="0"/>
              </a:rPr>
            </a:br>
            <a:endParaRPr lang="uk-UA" dirty="0">
              <a:latin typeface="Proxima Nova Bl" panose="02000506030000020004" pitchFamily="50" charset="0"/>
            </a:endParaRPr>
          </a:p>
        </p:txBody>
      </p:sp>
      <p:pic>
        <p:nvPicPr>
          <p:cNvPr id="6" name="Рисунок 5"/>
          <p:cNvPicPr>
            <a:picLocks noChangeAspect="1"/>
          </p:cNvPicPr>
          <p:nvPr/>
        </p:nvPicPr>
        <p:blipFill>
          <a:blip r:embed="rId2"/>
          <a:stretch>
            <a:fillRect/>
          </a:stretch>
        </p:blipFill>
        <p:spPr>
          <a:xfrm>
            <a:off x="2181699" y="1026795"/>
            <a:ext cx="8104014" cy="4723765"/>
          </a:xfrm>
          <a:prstGeom prst="rect">
            <a:avLst/>
          </a:prstGeom>
        </p:spPr>
      </p:pic>
    </p:spTree>
    <p:extLst>
      <p:ext uri="{BB962C8B-B14F-4D97-AF65-F5344CB8AC3E}">
        <p14:creationId xmlns:p14="http://schemas.microsoft.com/office/powerpoint/2010/main" val="3465336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2348052" y="137161"/>
            <a:ext cx="7771308" cy="685800"/>
          </a:xfrm>
        </p:spPr>
        <p:txBody>
          <a:bodyPr/>
          <a:lstStyle/>
          <a:p>
            <a:r>
              <a:rPr lang="en-US" dirty="0">
                <a:latin typeface="Proxima Nova Bl" panose="02000506030000020004" pitchFamily="50" charset="0"/>
              </a:rPr>
              <a:t>Test Case Execution Example</a:t>
            </a:r>
            <a:br>
              <a:rPr lang="en-US" dirty="0">
                <a:latin typeface="Proxima Nova Bl" panose="02000506030000020004" pitchFamily="50" charset="0"/>
              </a:rPr>
            </a:br>
            <a:r>
              <a:rPr lang="en-US" dirty="0" smtClean="0">
                <a:latin typeface="Proxima Nova Bl" panose="02000506030000020004" pitchFamily="50" charset="0"/>
              </a:rPr>
              <a:t/>
            </a:r>
            <a:br>
              <a:rPr lang="en-US" dirty="0" smtClean="0">
                <a:latin typeface="Proxima Nova Bl" panose="02000506030000020004" pitchFamily="50" charset="0"/>
              </a:rPr>
            </a:br>
            <a:endParaRPr lang="uk-UA" dirty="0">
              <a:latin typeface="Proxima Nova Bl" panose="02000506030000020004" pitchFamily="50" charset="0"/>
            </a:endParaRPr>
          </a:p>
        </p:txBody>
      </p:sp>
      <p:pic>
        <p:nvPicPr>
          <p:cNvPr id="5" name="Рисунок 4"/>
          <p:cNvPicPr/>
          <p:nvPr/>
        </p:nvPicPr>
        <p:blipFill>
          <a:blip r:embed="rId2"/>
          <a:stretch/>
        </p:blipFill>
        <p:spPr>
          <a:xfrm>
            <a:off x="1661886" y="937760"/>
            <a:ext cx="9143640" cy="4878000"/>
          </a:xfrm>
          <a:prstGeom prst="rect">
            <a:avLst/>
          </a:prstGeom>
          <a:ln w="0">
            <a:noFill/>
          </a:ln>
        </p:spPr>
      </p:pic>
    </p:spTree>
    <p:extLst>
      <p:ext uri="{BB962C8B-B14F-4D97-AF65-F5344CB8AC3E}">
        <p14:creationId xmlns:p14="http://schemas.microsoft.com/office/powerpoint/2010/main" val="2801043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0" y="594361"/>
            <a:ext cx="12283440" cy="695959"/>
          </a:xfrm>
        </p:spPr>
        <p:txBody>
          <a:bodyPr/>
          <a:lstStyle/>
          <a:p>
            <a:pPr algn="ctr"/>
            <a:r>
              <a:rPr lang="en-US" dirty="0" smtClean="0">
                <a:latin typeface="Proxima Nova Bl" panose="02000506030000020004" pitchFamily="50" charset="0"/>
              </a:rPr>
              <a:t>Third week overview(Test Design Techniques)</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2184400"/>
            <a:ext cx="5207000" cy="2926080"/>
          </a:xfrm>
        </p:spPr>
        <p:txBody>
          <a:bodyPr/>
          <a:lstStyle/>
          <a:p>
            <a:pPr algn="just">
              <a:spcBef>
                <a:spcPts val="0"/>
              </a:spcBef>
            </a:pP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Scope: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use Test Design Techniques on different tasks.</a:t>
            </a:r>
          </a:p>
          <a:p>
            <a:pPr algn="just">
              <a:spcBef>
                <a:spcPts val="0"/>
              </a:spcBef>
            </a:pP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Planned </a:t>
            </a:r>
            <a:r>
              <a:rPr lang="en-US" b="1" dirty="0">
                <a:latin typeface="Open Sans Regular" panose="020B0606030504020204" pitchFamily="34" charset="0"/>
                <a:ea typeface="Open Sans Regular" panose="020B0606030504020204" pitchFamily="34" charset="0"/>
                <a:cs typeface="Open Sans Regular" panose="020B0606030504020204" pitchFamily="34" charset="0"/>
              </a:rPr>
              <a:t>tasks</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a:t>
            </a:r>
          </a:p>
          <a:p>
            <a:pPr marL="457200" indent="-457200" algn="just">
              <a:spcBef>
                <a:spcPts val="0"/>
              </a:spcBef>
              <a:buFont typeface="+mj-lt"/>
              <a:buAutoNum type="arabicPeriod"/>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Test Design Techniques.</a:t>
            </a:r>
            <a:endParaRPr lang="uk-UA" dirty="0" smtClean="0">
              <a:latin typeface="Open Sans Regular" panose="020B0606030504020204" pitchFamily="34" charset="0"/>
              <a:ea typeface="Open Sans Regular" panose="020B0606030504020204" pitchFamily="34" charset="0"/>
              <a:cs typeface="Open Sans Regular" panose="020B0606030504020204" pitchFamily="34" charset="0"/>
            </a:endParaRPr>
          </a:p>
          <a:p>
            <a:pPr marL="457200" indent="-457200" algn="just">
              <a:spcBef>
                <a:spcPts val="0"/>
              </a:spcBef>
              <a:buFont typeface="+mj-lt"/>
              <a:buAutoNum type="arabicPeriod"/>
            </a:pPr>
            <a:r>
              <a:rPr lang="en-US" dirty="0">
                <a:latin typeface="Open Sans Regular" panose="020B0606030504020204" pitchFamily="34" charset="0"/>
                <a:ea typeface="Open Sans Regular" panose="020B0606030504020204" pitchFamily="34" charset="0"/>
                <a:cs typeface="Open Sans Regular" panose="020B0606030504020204" pitchFamily="34" charset="0"/>
              </a:rPr>
              <a:t>Equivalence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Partitioning Technique.</a:t>
            </a: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marL="457200" indent="-457200" algn="just">
              <a:spcBef>
                <a:spcPts val="0"/>
              </a:spcBef>
              <a:buFont typeface="+mj-lt"/>
              <a:buAutoNum type="arabicPeriod"/>
            </a:pPr>
            <a:r>
              <a:rPr lang="en-US" dirty="0">
                <a:latin typeface="Open Sans Regular" panose="020B0606030504020204" pitchFamily="34" charset="0"/>
                <a:ea typeface="Open Sans Regular" panose="020B0606030504020204" pitchFamily="34" charset="0"/>
                <a:cs typeface="Open Sans Regular" panose="020B0606030504020204" pitchFamily="34" charset="0"/>
              </a:rPr>
              <a:t>Boundary Values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Analysis Technique.</a:t>
            </a: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marL="457200" indent="-457200" algn="just">
              <a:spcBef>
                <a:spcPts val="0"/>
              </a:spcBef>
              <a:buFont typeface="+mj-lt"/>
              <a:buAutoNum type="arabicPeriod"/>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Decision table Technique.</a:t>
            </a:r>
          </a:p>
          <a:p>
            <a:pPr marL="457200" indent="-457200" algn="just">
              <a:spcBef>
                <a:spcPts val="0"/>
              </a:spcBef>
              <a:buFont typeface="+mj-lt"/>
              <a:buAutoNum type="arabicPeriod"/>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State transition Technique.</a:t>
            </a:r>
          </a:p>
          <a:p>
            <a:pPr marL="457200" indent="-457200" algn="just">
              <a:spcBef>
                <a:spcPts val="0"/>
              </a:spcBef>
              <a:buFont typeface="+mj-lt"/>
              <a:buAutoNum type="arabicPeriod"/>
            </a:pPr>
            <a:endParaRPr lang="en-US" dirty="0" smtClean="0"/>
          </a:p>
          <a:p>
            <a:pPr marL="457200" indent="-457200">
              <a:buFont typeface="+mj-lt"/>
              <a:buAutoNum type="arabicPeriod"/>
            </a:pPr>
            <a:endParaRPr lang="en-US" dirty="0" smtClean="0"/>
          </a:p>
          <a:p>
            <a:endParaRPr lang="en-US" dirty="0"/>
          </a:p>
          <a:p>
            <a:endParaRPr lang="uk-UA" dirty="0"/>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08701" y="2194560"/>
            <a:ext cx="5183858" cy="2915920"/>
          </a:xfrm>
          <a:prstGeom prst="rect">
            <a:avLst/>
          </a:prstGeom>
        </p:spPr>
      </p:pic>
    </p:spTree>
    <p:extLst>
      <p:ext uri="{BB962C8B-B14F-4D97-AF65-F5344CB8AC3E}">
        <p14:creationId xmlns:p14="http://schemas.microsoft.com/office/powerpoint/2010/main" val="14606178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p:txBody>
          <a:bodyPr/>
          <a:lstStyle/>
          <a:p>
            <a:r>
              <a:rPr lang="en-US" dirty="0" smtClean="0">
                <a:latin typeface="Proxima Nova Bl" panose="02000506030000020004" pitchFamily="50" charset="0"/>
              </a:rPr>
              <a:t>Test Design Techniques</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2057400"/>
            <a:ext cx="10820400" cy="996696"/>
          </a:xfrm>
        </p:spPr>
        <p:txBody>
          <a:bodyPr/>
          <a:lstStyle/>
          <a:p>
            <a:pPr algn="just"/>
            <a:r>
              <a:rPr lang="en-US" b="1" dirty="0" smtClean="0"/>
              <a:t>Test </a:t>
            </a:r>
            <a:r>
              <a:rPr lang="en-US" b="1" dirty="0"/>
              <a:t>Design Techniques </a:t>
            </a:r>
            <a:r>
              <a:rPr lang="en-US" dirty="0"/>
              <a:t>– set of methods, approaches </a:t>
            </a:r>
            <a:r>
              <a:rPr lang="en-US" dirty="0" smtClean="0"/>
              <a:t>that </a:t>
            </a:r>
            <a:r>
              <a:rPr lang="en-US" dirty="0"/>
              <a:t>determine how to test </a:t>
            </a:r>
            <a:r>
              <a:rPr lang="en-US" dirty="0" smtClean="0"/>
              <a:t>certain functionality, </a:t>
            </a:r>
            <a:r>
              <a:rPr lang="en-US" dirty="0"/>
              <a:t>which input and output data </a:t>
            </a:r>
            <a:r>
              <a:rPr lang="en-US" dirty="0" smtClean="0"/>
              <a:t>to choose </a:t>
            </a:r>
            <a:r>
              <a:rPr lang="en-US" dirty="0"/>
              <a:t>to optimize the testing of a particular part of a product.</a:t>
            </a:r>
            <a:endParaRPr lang="uk-UA" dirty="0"/>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333" y="3245736"/>
            <a:ext cx="5333333" cy="3000000"/>
          </a:xfrm>
          <a:prstGeom prst="rect">
            <a:avLst/>
          </a:prstGeom>
        </p:spPr>
      </p:pic>
    </p:spTree>
    <p:extLst>
      <p:ext uri="{BB962C8B-B14F-4D97-AF65-F5344CB8AC3E}">
        <p14:creationId xmlns:p14="http://schemas.microsoft.com/office/powerpoint/2010/main" val="4832899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6"/>
            <a:ext cx="10820400" cy="1280159"/>
          </a:xfrm>
        </p:spPr>
        <p:txBody>
          <a:bodyPr/>
          <a:lstStyle/>
          <a:p>
            <a:r>
              <a:rPr lang="en-US" dirty="0">
                <a:latin typeface="Proxima Nova Bl" panose="02000506030000020004" pitchFamily="50" charset="0"/>
                <a:ea typeface="Open Sans Regular" panose="020B0606030504020204" pitchFamily="34" charset="0"/>
                <a:cs typeface="Open Sans Regular" panose="020B0606030504020204" pitchFamily="34" charset="0"/>
              </a:rPr>
              <a:t>Equivalence Partitioning and Boundary Values Analysis</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2057400"/>
            <a:ext cx="10820400" cy="3584448"/>
          </a:xfrm>
        </p:spPr>
        <p:txBody>
          <a:bodyPr/>
          <a:lstStyle/>
          <a:p>
            <a:pPr algn="just"/>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Equivalence partitioning </a:t>
            </a:r>
            <a:r>
              <a:rPr lang="en-US" dirty="0">
                <a:latin typeface="Open Sans Regular" panose="020B0606030504020204" pitchFamily="34" charset="0"/>
                <a:ea typeface="Open Sans Regular" panose="020B0606030504020204" pitchFamily="34" charset="0"/>
                <a:cs typeface="Open Sans Regular" panose="020B0606030504020204" pitchFamily="34" charset="0"/>
              </a:rPr>
              <a:t>-</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a black-box test design technique in which test cases are designed to execute representatives from equivalence </a:t>
            </a:r>
            <a:r>
              <a:rPr lang="en-US" dirty="0">
                <a:latin typeface="Open Sans Regular" panose="020B0606030504020204" pitchFamily="34" charset="0"/>
                <a:ea typeface="Open Sans Regular" panose="020B0606030504020204" pitchFamily="34" charset="0"/>
                <a:cs typeface="Open Sans Regular" panose="020B0606030504020204" pitchFamily="34" charset="0"/>
              </a:rPr>
              <a:t>partitions. Equivalence partitioning divides data into partitions (also known as equivalence classes) in such a way that all the members of a given partition are expected to be processed in the same way. There are equivalence partitions for both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valid </a:t>
            </a:r>
            <a:r>
              <a:rPr lang="en-US" dirty="0">
                <a:latin typeface="Open Sans Regular" panose="020B0606030504020204" pitchFamily="34" charset="0"/>
                <a:ea typeface="Open Sans Regular" panose="020B0606030504020204" pitchFamily="34" charset="0"/>
                <a:cs typeface="Open Sans Regular" panose="020B0606030504020204" pitchFamily="34" charset="0"/>
              </a:rPr>
              <a:t>and invalid values. In principle test cases are designed to cover each partition at least once.</a:t>
            </a:r>
            <a:endParaRPr lang="en-US" dirty="0" smtClean="0">
              <a:latin typeface="Open Sans Regular" panose="020B0606030504020204" pitchFamily="34" charset="0"/>
              <a:ea typeface="Open Sans Regular" panose="020B0606030504020204" pitchFamily="34" charset="0"/>
              <a:cs typeface="Open Sans Regular" panose="020B0606030504020204" pitchFamily="34" charset="0"/>
            </a:endParaRPr>
          </a:p>
          <a:p>
            <a:pPr algn="just"/>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algn="just"/>
            <a:r>
              <a:rPr lang="en-US" b="1" dirty="0">
                <a:latin typeface="Open Sans Regular" panose="020B0606030504020204" pitchFamily="34" charset="0"/>
                <a:ea typeface="Open Sans Regular" panose="020B0606030504020204" pitchFamily="34" charset="0"/>
                <a:cs typeface="Open Sans Regular" panose="020B0606030504020204" pitchFamily="34" charset="0"/>
              </a:rPr>
              <a:t>Boundary </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Value Analysis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a </a:t>
            </a:r>
            <a:r>
              <a:rPr lang="en-US" dirty="0">
                <a:latin typeface="Open Sans Regular" panose="020B0606030504020204" pitchFamily="34" charset="0"/>
                <a:ea typeface="Open Sans Regular" panose="020B0606030504020204" pitchFamily="34" charset="0"/>
                <a:cs typeface="Open Sans Regular" panose="020B0606030504020204" pitchFamily="34" charset="0"/>
              </a:rPr>
              <a:t>black box test design technique in which test cases are designed based on boundary values</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So BVA divides data into partitions, like EP, but </a:t>
            </a:r>
            <a:r>
              <a:rPr lang="en-US" dirty="0" smtClean="0">
                <a:latin typeface="Open Sans" panose="020B0604020202020204" charset="0"/>
                <a:ea typeface="Open Sans" panose="020B0604020202020204" charset="0"/>
                <a:cs typeface="Open Sans" panose="020B0604020202020204" charset="0"/>
              </a:rPr>
              <a:t>tests </a:t>
            </a:r>
            <a:r>
              <a:rPr lang="en-US" dirty="0">
                <a:latin typeface="Open Sans" panose="020B0604020202020204" charset="0"/>
                <a:ea typeface="Open Sans" panose="020B0604020202020204" charset="0"/>
                <a:cs typeface="Open Sans" panose="020B0604020202020204" charset="0"/>
              </a:rPr>
              <a:t>should be written to cover each boundary </a:t>
            </a:r>
            <a:r>
              <a:rPr lang="en-US" dirty="0" smtClean="0">
                <a:latin typeface="Open Sans" panose="020B0604020202020204" charset="0"/>
                <a:ea typeface="Open Sans" panose="020B0604020202020204" charset="0"/>
                <a:cs typeface="Open Sans" panose="020B0604020202020204" charset="0"/>
              </a:rPr>
              <a:t>value in every partition.</a:t>
            </a: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algn="just"/>
            <a:endParaRPr lang="en-US" dirty="0" smtClean="0">
              <a:latin typeface="Open Sans" panose="020B0604020202020204" charset="0"/>
              <a:ea typeface="Open Sans" panose="020B0604020202020204" charset="0"/>
              <a:cs typeface="Open Sans" panose="020B0604020202020204" charset="0"/>
            </a:endParaRPr>
          </a:p>
          <a:p>
            <a:endParaRPr lang="uk-UA" dirty="0"/>
          </a:p>
        </p:txBody>
      </p:sp>
    </p:spTree>
    <p:extLst>
      <p:ext uri="{BB962C8B-B14F-4D97-AF65-F5344CB8AC3E}">
        <p14:creationId xmlns:p14="http://schemas.microsoft.com/office/powerpoint/2010/main" val="200520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7799C24-7F17-4319-B7A6-4385F217E7DA}"/>
              </a:ext>
            </a:extLst>
          </p:cNvPr>
          <p:cNvSpPr>
            <a:spLocks noGrp="1"/>
          </p:cNvSpPr>
          <p:nvPr>
            <p:ph type="title"/>
          </p:nvPr>
        </p:nvSpPr>
        <p:spPr/>
        <p:txBody>
          <a:bodyPr/>
          <a:lstStyle/>
          <a:p>
            <a:r>
              <a:rPr lang="en-US" dirty="0" smtClean="0">
                <a:latin typeface="Proxima Nova Bl" panose="02000506030000020004" pitchFamily="50" charset="0"/>
              </a:rPr>
              <a:t>Agenda</a:t>
            </a:r>
            <a:endParaRPr lang="uk-UA" dirty="0">
              <a:latin typeface="Proxima Nova Bl" panose="02000506030000020004" pitchFamily="50" charset="0"/>
            </a:endParaRPr>
          </a:p>
        </p:txBody>
      </p:sp>
      <p:sp>
        <p:nvSpPr>
          <p:cNvPr id="7" name="Text Placeholder 6">
            <a:extLst>
              <a:ext uri="{FF2B5EF4-FFF2-40B4-BE49-F238E27FC236}">
                <a16:creationId xmlns="" xmlns:a16="http://schemas.microsoft.com/office/drawing/2014/main" id="{BB481E08-7C2D-4866-9DA7-E948FC06EE63}"/>
              </a:ext>
            </a:extLst>
          </p:cNvPr>
          <p:cNvSpPr>
            <a:spLocks noGrp="1"/>
          </p:cNvSpPr>
          <p:nvPr>
            <p:ph type="body" sz="quarter" idx="10"/>
          </p:nvPr>
        </p:nvSpPr>
        <p:spPr>
          <a:xfrm>
            <a:off x="685800" y="3154680"/>
            <a:ext cx="10820400" cy="1325880"/>
          </a:xfrm>
        </p:spPr>
        <p:txBody>
          <a:bodyPr/>
          <a:lstStyle/>
          <a:p>
            <a:pPr marL="342900" indent="-342900">
              <a:buFont typeface="Arial" panose="020B0604020202020204" pitchFamily="34" charset="0"/>
              <a:buChar char="•"/>
            </a:pPr>
            <a:r>
              <a:rPr lang="en-US" dirty="0" smtClean="0"/>
              <a:t>Test Execution and Defect Logging</a:t>
            </a:r>
          </a:p>
          <a:p>
            <a:pPr marL="342900" indent="-342900">
              <a:buFont typeface="Arial" panose="020B0604020202020204" pitchFamily="34" charset="0"/>
              <a:buChar char="•"/>
            </a:pPr>
            <a:r>
              <a:rPr lang="en-US" dirty="0" smtClean="0"/>
              <a:t>Test Design Techniques</a:t>
            </a:r>
          </a:p>
          <a:p>
            <a:pPr marL="342900" indent="-342900">
              <a:buFont typeface="Arial" panose="020B0604020202020204" pitchFamily="34" charset="0"/>
              <a:buChar char="•"/>
            </a:pPr>
            <a:r>
              <a:rPr lang="en-US" dirty="0" smtClean="0"/>
              <a:t>C# Program</a:t>
            </a:r>
            <a:endParaRPr lang="uk-UA" dirty="0"/>
          </a:p>
        </p:txBody>
      </p:sp>
    </p:spTree>
    <p:extLst>
      <p:ext uri="{BB962C8B-B14F-4D97-AF65-F5344CB8AC3E}">
        <p14:creationId xmlns:p14="http://schemas.microsoft.com/office/powerpoint/2010/main" val="19290719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6"/>
            <a:ext cx="10820400" cy="1280159"/>
          </a:xfrm>
        </p:spPr>
        <p:txBody>
          <a:bodyPr/>
          <a:lstStyle/>
          <a:p>
            <a:r>
              <a:rPr lang="en-US" dirty="0">
                <a:latin typeface="Proxima Nova Bl" panose="02000506030000020004" pitchFamily="50" charset="0"/>
                <a:ea typeface="Open Sans Regular" panose="020B0606030504020204" pitchFamily="34" charset="0"/>
                <a:cs typeface="Open Sans Regular" panose="020B0606030504020204" pitchFamily="34" charset="0"/>
              </a:rPr>
              <a:t>Equivalence Partitioning and Boundary Values Analysis</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1792224"/>
            <a:ext cx="10820400" cy="996696"/>
          </a:xfrm>
        </p:spPr>
        <p:txBody>
          <a:bodyPr/>
          <a:lstStyle/>
          <a:p>
            <a:r>
              <a:rPr lang="en-US" b="1" dirty="0" smtClean="0">
                <a:latin typeface="Open Sans" panose="020B0604020202020204" charset="0"/>
                <a:ea typeface="Open Sans" panose="020B0604020202020204" charset="0"/>
                <a:cs typeface="Open Sans" panose="020B0604020202020204" charset="0"/>
              </a:rPr>
              <a:t>Task: </a:t>
            </a:r>
            <a:r>
              <a:rPr lang="en-US" dirty="0"/>
              <a:t>i</a:t>
            </a:r>
            <a:r>
              <a:rPr lang="en-US" dirty="0" smtClean="0"/>
              <a:t>n </a:t>
            </a:r>
            <a:r>
              <a:rPr lang="en-US" dirty="0"/>
              <a:t>a system designed to work </a:t>
            </a:r>
            <a:r>
              <a:rPr lang="en-US" dirty="0" smtClean="0"/>
              <a:t>out </a:t>
            </a:r>
            <a:r>
              <a:rPr lang="en-US" dirty="0"/>
              <a:t>the tax to be paid: An employee has $1000 of salary tax free. The next $500 is taxed at 10%. The next $4000 is taxed at 22%. Any further amount is taxed by 40%. Salary cannot be larger than $6000</a:t>
            </a:r>
            <a:r>
              <a:rPr lang="en-US" dirty="0" smtClean="0"/>
              <a:t>.</a:t>
            </a:r>
          </a:p>
          <a:p>
            <a:endParaRPr lang="en-US" dirty="0">
              <a:latin typeface="Open Sans" panose="020B0604020202020204" charset="0"/>
              <a:ea typeface="Open Sans" panose="020B0604020202020204" charset="0"/>
              <a:cs typeface="Open Sans" panose="020B0604020202020204" charset="0"/>
            </a:endParaRPr>
          </a:p>
          <a:p>
            <a:endParaRPr lang="en-US" dirty="0" smtClean="0">
              <a:latin typeface="Open Sans" panose="020B0604020202020204" charset="0"/>
              <a:ea typeface="Open Sans" panose="020B0604020202020204" charset="0"/>
              <a:cs typeface="Open Sans" panose="020B0604020202020204" charset="0"/>
            </a:endParaRPr>
          </a:p>
          <a:p>
            <a:endParaRPr lang="uk-UA" dirty="0"/>
          </a:p>
        </p:txBody>
      </p:sp>
      <p:graphicFrame>
        <p:nvGraphicFramePr>
          <p:cNvPr id="2" name="Таблица 1"/>
          <p:cNvGraphicFramePr>
            <a:graphicFrameLocks noGrp="1"/>
          </p:cNvGraphicFramePr>
          <p:nvPr>
            <p:extLst/>
          </p:nvPr>
        </p:nvGraphicFramePr>
        <p:xfrm>
          <a:off x="1188720" y="2971800"/>
          <a:ext cx="9656066" cy="2839720"/>
        </p:xfrm>
        <a:graphic>
          <a:graphicData uri="http://schemas.openxmlformats.org/drawingml/2006/table">
            <a:tbl>
              <a:tblPr firstRow="1" bandRow="1">
                <a:tableStyleId>{93296810-A885-4BE3-A3E7-6D5BEEA58F35}</a:tableStyleId>
              </a:tblPr>
              <a:tblGrid>
                <a:gridCol w="1379438"/>
                <a:gridCol w="1379438"/>
                <a:gridCol w="1379438"/>
                <a:gridCol w="1379438"/>
                <a:gridCol w="1379438"/>
                <a:gridCol w="1379438"/>
                <a:gridCol w="1379438"/>
              </a:tblGrid>
              <a:tr h="370840">
                <a:tc>
                  <a:txBody>
                    <a:bodyPr/>
                    <a:lstStyle/>
                    <a:p>
                      <a:endParaRPr lang="uk-UA" dirty="0"/>
                    </a:p>
                  </a:txBody>
                  <a:tcPr/>
                </a:tc>
                <a:tc>
                  <a:txBody>
                    <a:bodyPr/>
                    <a:lstStyle/>
                    <a:p>
                      <a:pPr algn="ctr"/>
                      <a:r>
                        <a:rPr lang="en-US" dirty="0" smtClean="0"/>
                        <a:t>Invalid</a:t>
                      </a:r>
                      <a:endParaRPr lang="uk-UA" dirty="0"/>
                    </a:p>
                  </a:txBody>
                  <a:tcPr/>
                </a:tc>
                <a:tc>
                  <a:txBody>
                    <a:bodyPr/>
                    <a:lstStyle/>
                    <a:p>
                      <a:pPr algn="ctr"/>
                      <a:r>
                        <a:rPr lang="en-US" sz="1800" b="1" i="0" u="none" strike="noStrike" kern="1200" baseline="0" dirty="0" smtClean="0">
                          <a:solidFill>
                            <a:schemeClr val="lt1"/>
                          </a:solidFill>
                          <a:latin typeface="+mn-lt"/>
                          <a:ea typeface="+mn-ea"/>
                          <a:cs typeface="+mn-cs"/>
                        </a:rPr>
                        <a:t>Valid for tax free</a:t>
                      </a:r>
                      <a:endParaRPr lang="en-US" sz="1800" b="0" i="0" u="none" strike="noStrike" kern="1200" baseline="0" dirty="0" smtClean="0">
                        <a:solidFill>
                          <a:schemeClr val="lt1"/>
                        </a:solidFill>
                        <a:latin typeface="+mn-lt"/>
                        <a:ea typeface="+mn-ea"/>
                        <a:cs typeface="+mn-cs"/>
                      </a:endParaRPr>
                    </a:p>
                  </a:txBody>
                  <a:tcPr/>
                </a:tc>
                <a:tc>
                  <a:txBody>
                    <a:bodyPr/>
                    <a:lstStyle/>
                    <a:p>
                      <a:pPr algn="ctr"/>
                      <a:r>
                        <a:rPr lang="en-US" dirty="0" smtClean="0"/>
                        <a:t>Valid for 10% tax</a:t>
                      </a:r>
                      <a:endParaRPr lang="uk-UA" dirty="0"/>
                    </a:p>
                  </a:txBody>
                  <a:tcPr/>
                </a:tc>
                <a:tc>
                  <a:txBody>
                    <a:bodyPr/>
                    <a:lstStyle/>
                    <a:p>
                      <a:pPr algn="ctr"/>
                      <a:r>
                        <a:rPr lang="en-US" dirty="0" smtClean="0"/>
                        <a:t>Valid for 22% tax</a:t>
                      </a:r>
                      <a:endParaRPr lang="uk-UA" dirty="0"/>
                    </a:p>
                  </a:txBody>
                  <a:tcPr/>
                </a:tc>
                <a:tc>
                  <a:txBody>
                    <a:bodyPr/>
                    <a:lstStyle/>
                    <a:p>
                      <a:pPr algn="ctr"/>
                      <a:r>
                        <a:rPr lang="en-US" dirty="0" smtClean="0"/>
                        <a:t>Valid for 40% tax</a:t>
                      </a:r>
                      <a:endParaRPr lang="uk-UA" dirty="0"/>
                    </a:p>
                  </a:txBody>
                  <a:tcPr/>
                </a:tc>
                <a:tc>
                  <a:txBody>
                    <a:bodyPr/>
                    <a:lstStyle/>
                    <a:p>
                      <a:pPr algn="ctr"/>
                      <a:r>
                        <a:rPr lang="en-US" dirty="0" smtClean="0"/>
                        <a:t>Invalid</a:t>
                      </a:r>
                      <a:endParaRPr lang="uk-UA" dirty="0"/>
                    </a:p>
                  </a:txBody>
                  <a:tcPr/>
                </a:tc>
              </a:tr>
              <a:tr h="370840">
                <a:tc>
                  <a:txBody>
                    <a:bodyPr/>
                    <a:lstStyle/>
                    <a:p>
                      <a:pPr algn="ctr"/>
                      <a:r>
                        <a:rPr lang="en-US" dirty="0" smtClean="0"/>
                        <a:t>Class</a:t>
                      </a:r>
                      <a:endParaRPr lang="uk-UA" dirty="0"/>
                    </a:p>
                  </a:txBody>
                  <a:tcPr anchor="ctr"/>
                </a:tc>
                <a:tc>
                  <a:txBody>
                    <a:bodyPr/>
                    <a:lstStyle/>
                    <a:p>
                      <a:pPr algn="ctr"/>
                      <a:r>
                        <a:rPr lang="en-US" dirty="0" smtClean="0"/>
                        <a:t>&lt;=$0,</a:t>
                      </a:r>
                      <a:r>
                        <a:rPr lang="en-US" baseline="0" dirty="0" smtClean="0"/>
                        <a:t> characters, special symbols</a:t>
                      </a:r>
                    </a:p>
                  </a:txBody>
                  <a:tcPr anchor="ctr"/>
                </a:tc>
                <a:tc>
                  <a:txBody>
                    <a:bodyPr/>
                    <a:lstStyle/>
                    <a:p>
                      <a:pPr algn="ctr"/>
                      <a:r>
                        <a:rPr lang="en-US" dirty="0" smtClean="0"/>
                        <a:t>$1 - $1000</a:t>
                      </a:r>
                      <a:endParaRPr lang="uk-UA" dirty="0"/>
                    </a:p>
                  </a:txBody>
                  <a:tcPr anchor="ctr"/>
                </a:tc>
                <a:tc>
                  <a:txBody>
                    <a:bodyPr/>
                    <a:lstStyle/>
                    <a:p>
                      <a:pPr algn="ctr"/>
                      <a:r>
                        <a:rPr lang="en-US" dirty="0" smtClean="0"/>
                        <a:t>$1001 - $1500</a:t>
                      </a:r>
                      <a:endParaRPr lang="uk-UA" dirty="0"/>
                    </a:p>
                  </a:txBody>
                  <a:tcPr anchor="ctr"/>
                </a:tc>
                <a:tc>
                  <a:txBody>
                    <a:bodyPr/>
                    <a:lstStyle/>
                    <a:p>
                      <a:pPr algn="ctr"/>
                      <a:r>
                        <a:rPr lang="en-US" dirty="0" smtClean="0"/>
                        <a:t>$1501 - $5500</a:t>
                      </a:r>
                      <a:endParaRPr lang="uk-UA" dirty="0"/>
                    </a:p>
                  </a:txBody>
                  <a:tcPr anchor="ctr"/>
                </a:tc>
                <a:tc>
                  <a:txBody>
                    <a:bodyPr/>
                    <a:lstStyle/>
                    <a:p>
                      <a:pPr algn="ctr"/>
                      <a:r>
                        <a:rPr lang="en-US" dirty="0" smtClean="0"/>
                        <a:t>$5501 - $6000</a:t>
                      </a:r>
                      <a:endParaRPr lang="uk-UA"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&gt;=$6001,</a:t>
                      </a:r>
                      <a:r>
                        <a:rPr lang="en-US" baseline="0" dirty="0" smtClean="0"/>
                        <a:t> characters, special symbols</a:t>
                      </a:r>
                    </a:p>
                  </a:txBody>
                  <a:tcPr anchor="ctr"/>
                </a:tc>
              </a:tr>
              <a:tr h="370840">
                <a:tc>
                  <a:txBody>
                    <a:bodyPr/>
                    <a:lstStyle/>
                    <a:p>
                      <a:pPr algn="ctr"/>
                      <a:r>
                        <a:rPr lang="en-US" dirty="0" smtClean="0"/>
                        <a:t>EP</a:t>
                      </a:r>
                      <a:endParaRPr lang="uk-UA" dirty="0"/>
                    </a:p>
                  </a:txBody>
                  <a:tcPr/>
                </a:tc>
                <a:tc>
                  <a:txBody>
                    <a:bodyPr/>
                    <a:lstStyle/>
                    <a:p>
                      <a:pPr algn="ctr"/>
                      <a:r>
                        <a:rPr lang="en-US" dirty="0" smtClean="0"/>
                        <a:t>-$1200</a:t>
                      </a:r>
                      <a:endParaRPr lang="uk-UA" dirty="0"/>
                    </a:p>
                  </a:txBody>
                  <a:tcPr/>
                </a:tc>
                <a:tc>
                  <a:txBody>
                    <a:bodyPr/>
                    <a:lstStyle/>
                    <a:p>
                      <a:pPr algn="ctr"/>
                      <a:r>
                        <a:rPr lang="en-US" dirty="0" smtClean="0"/>
                        <a:t>$322</a:t>
                      </a:r>
                      <a:endParaRPr lang="uk-UA" dirty="0"/>
                    </a:p>
                  </a:txBody>
                  <a:tcPr/>
                </a:tc>
                <a:tc>
                  <a:txBody>
                    <a:bodyPr/>
                    <a:lstStyle/>
                    <a:p>
                      <a:pPr algn="ctr"/>
                      <a:r>
                        <a:rPr lang="en-US" dirty="0" smtClean="0"/>
                        <a:t>$1440</a:t>
                      </a:r>
                      <a:endParaRPr lang="uk-UA" dirty="0"/>
                    </a:p>
                  </a:txBody>
                  <a:tcPr/>
                </a:tc>
                <a:tc>
                  <a:txBody>
                    <a:bodyPr/>
                    <a:lstStyle/>
                    <a:p>
                      <a:pPr algn="ctr"/>
                      <a:r>
                        <a:rPr lang="en-US" dirty="0" smtClean="0"/>
                        <a:t>$2755</a:t>
                      </a:r>
                      <a:endParaRPr lang="uk-UA" dirty="0"/>
                    </a:p>
                  </a:txBody>
                  <a:tcPr/>
                </a:tc>
                <a:tc>
                  <a:txBody>
                    <a:bodyPr/>
                    <a:lstStyle/>
                    <a:p>
                      <a:pPr algn="ctr"/>
                      <a:r>
                        <a:rPr lang="en-US" dirty="0" smtClean="0"/>
                        <a:t>$5810</a:t>
                      </a:r>
                      <a:endParaRPr lang="uk-UA" dirty="0"/>
                    </a:p>
                  </a:txBody>
                  <a:tcPr/>
                </a:tc>
                <a:tc>
                  <a:txBody>
                    <a:bodyPr/>
                    <a:lstStyle/>
                    <a:p>
                      <a:pPr algn="ctr"/>
                      <a:r>
                        <a:rPr lang="en-US" dirty="0" smtClean="0"/>
                        <a:t>$7000</a:t>
                      </a:r>
                      <a:endParaRPr lang="uk-UA" dirty="0"/>
                    </a:p>
                  </a:txBody>
                  <a:tcPr/>
                </a:tc>
              </a:tr>
              <a:tr h="370840">
                <a:tc>
                  <a:txBody>
                    <a:bodyPr/>
                    <a:lstStyle/>
                    <a:p>
                      <a:pPr algn="ctr"/>
                      <a:r>
                        <a:rPr lang="en-US" dirty="0" smtClean="0"/>
                        <a:t>BVA</a:t>
                      </a:r>
                      <a:endParaRPr lang="uk-UA" dirty="0"/>
                    </a:p>
                  </a:txBody>
                  <a:tcPr/>
                </a:tc>
                <a:tc>
                  <a:txBody>
                    <a:bodyPr/>
                    <a:lstStyle/>
                    <a:p>
                      <a:pPr algn="ctr"/>
                      <a:r>
                        <a:rPr lang="en-US" dirty="0" smtClean="0"/>
                        <a:t>0$</a:t>
                      </a:r>
                      <a:endParaRPr lang="uk-UA" dirty="0"/>
                    </a:p>
                  </a:txBody>
                  <a:tcPr/>
                </a:tc>
                <a:tc>
                  <a:txBody>
                    <a:bodyPr/>
                    <a:lstStyle/>
                    <a:p>
                      <a:pPr algn="ctr"/>
                      <a:r>
                        <a:rPr lang="en-US" dirty="0" smtClean="0"/>
                        <a:t>$1, $1000</a:t>
                      </a:r>
                      <a:endParaRPr lang="uk-UA" dirty="0"/>
                    </a:p>
                  </a:txBody>
                  <a:tcPr/>
                </a:tc>
                <a:tc>
                  <a:txBody>
                    <a:bodyPr/>
                    <a:lstStyle/>
                    <a:p>
                      <a:pPr algn="ctr"/>
                      <a:r>
                        <a:rPr lang="en-US" dirty="0" smtClean="0"/>
                        <a:t>$1001,</a:t>
                      </a:r>
                      <a:r>
                        <a:rPr lang="en-US" baseline="0" dirty="0" smtClean="0"/>
                        <a:t> $1500</a:t>
                      </a:r>
                      <a:endParaRPr lang="uk-UA" dirty="0"/>
                    </a:p>
                  </a:txBody>
                  <a:tcPr/>
                </a:tc>
                <a:tc>
                  <a:txBody>
                    <a:bodyPr/>
                    <a:lstStyle/>
                    <a:p>
                      <a:pPr algn="ctr"/>
                      <a:r>
                        <a:rPr lang="en-US" dirty="0" smtClean="0"/>
                        <a:t>$1501, $5500</a:t>
                      </a:r>
                      <a:endParaRPr lang="uk-UA" dirty="0"/>
                    </a:p>
                  </a:txBody>
                  <a:tcPr/>
                </a:tc>
                <a:tc>
                  <a:txBody>
                    <a:bodyPr/>
                    <a:lstStyle/>
                    <a:p>
                      <a:pPr algn="ctr"/>
                      <a:r>
                        <a:rPr lang="en-US" dirty="0" smtClean="0"/>
                        <a:t>$5501,</a:t>
                      </a:r>
                      <a:r>
                        <a:rPr lang="en-US" baseline="0" dirty="0" smtClean="0"/>
                        <a:t> $6000</a:t>
                      </a:r>
                      <a:endParaRPr lang="uk-UA" dirty="0"/>
                    </a:p>
                  </a:txBody>
                  <a:tcPr/>
                </a:tc>
                <a:tc>
                  <a:txBody>
                    <a:bodyPr/>
                    <a:lstStyle/>
                    <a:p>
                      <a:pPr algn="ctr"/>
                      <a:r>
                        <a:rPr lang="en-US" dirty="0" smtClean="0"/>
                        <a:t>$6001</a:t>
                      </a:r>
                      <a:endParaRPr lang="uk-UA" dirty="0"/>
                    </a:p>
                  </a:txBody>
                  <a:tcPr/>
                </a:tc>
              </a:tr>
            </a:tbl>
          </a:graphicData>
        </a:graphic>
      </p:graphicFrame>
    </p:spTree>
    <p:extLst>
      <p:ext uri="{BB962C8B-B14F-4D97-AF65-F5344CB8AC3E}">
        <p14:creationId xmlns:p14="http://schemas.microsoft.com/office/powerpoint/2010/main" val="2218063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6"/>
            <a:ext cx="10820400" cy="1280159"/>
          </a:xfrm>
        </p:spPr>
        <p:txBody>
          <a:bodyPr/>
          <a:lstStyle/>
          <a:p>
            <a:r>
              <a:rPr lang="en-US" dirty="0">
                <a:latin typeface="Proxima Nova Bl" panose="02000506030000020004" pitchFamily="50" charset="0"/>
                <a:ea typeface="Open Sans Regular" panose="020B0606030504020204" pitchFamily="34" charset="0"/>
                <a:cs typeface="Open Sans Regular" panose="020B0606030504020204" pitchFamily="34" charset="0"/>
              </a:rPr>
              <a:t>Equivalence Partitioning and Boundary Values Analysis</a:t>
            </a:r>
            <a:endParaRPr lang="uk-UA" dirty="0">
              <a:latin typeface="Proxima Nova Bl" panose="02000506030000020004" pitchFamily="50" charset="0"/>
            </a:endParaRPr>
          </a:p>
        </p:txBody>
      </p:sp>
      <p:graphicFrame>
        <p:nvGraphicFramePr>
          <p:cNvPr id="6" name="Таблица 5"/>
          <p:cNvGraphicFramePr>
            <a:graphicFrameLocks noGrp="1"/>
          </p:cNvGraphicFramePr>
          <p:nvPr>
            <p:extLst/>
          </p:nvPr>
        </p:nvGraphicFramePr>
        <p:xfrm>
          <a:off x="1399032" y="1899242"/>
          <a:ext cx="9326880" cy="3845560"/>
        </p:xfrm>
        <a:graphic>
          <a:graphicData uri="http://schemas.openxmlformats.org/drawingml/2006/table">
            <a:tbl>
              <a:tblPr firstRow="1" bandRow="1">
                <a:tableStyleId>{93296810-A885-4BE3-A3E7-6D5BEEA58F35}</a:tableStyleId>
              </a:tblPr>
              <a:tblGrid>
                <a:gridCol w="786384"/>
                <a:gridCol w="4270248"/>
                <a:gridCol w="4270248"/>
              </a:tblGrid>
              <a:tr h="370840">
                <a:tc>
                  <a:txBody>
                    <a:bodyPr/>
                    <a:lstStyle/>
                    <a:p>
                      <a:pPr algn="ctr"/>
                      <a:r>
                        <a:rPr lang="en-US" dirty="0" smtClean="0"/>
                        <a:t>#</a:t>
                      </a:r>
                      <a:endParaRPr lang="uk-UA" dirty="0"/>
                    </a:p>
                  </a:txBody>
                  <a:tcPr/>
                </a:tc>
                <a:tc>
                  <a:txBody>
                    <a:bodyPr/>
                    <a:lstStyle/>
                    <a:p>
                      <a:pPr algn="ctr"/>
                      <a:r>
                        <a:rPr lang="en-US" dirty="0" smtClean="0"/>
                        <a:t>Condition</a:t>
                      </a:r>
                      <a:endParaRPr lang="uk-UA" dirty="0"/>
                    </a:p>
                  </a:txBody>
                  <a:tcPr/>
                </a:tc>
                <a:tc>
                  <a:txBody>
                    <a:bodyPr/>
                    <a:lstStyle/>
                    <a:p>
                      <a:pPr algn="ctr"/>
                      <a:r>
                        <a:rPr lang="en-US" dirty="0" smtClean="0"/>
                        <a:t>Expected result</a:t>
                      </a:r>
                      <a:endParaRPr lang="uk-UA" dirty="0"/>
                    </a:p>
                  </a:txBody>
                  <a:tcPr/>
                </a:tc>
              </a:tr>
              <a:tr h="370840">
                <a:tc>
                  <a:txBody>
                    <a:bodyPr/>
                    <a:lstStyle/>
                    <a:p>
                      <a:pPr algn="ctr"/>
                      <a:r>
                        <a:rPr lang="en-US" dirty="0" smtClean="0"/>
                        <a:t>1</a:t>
                      </a:r>
                      <a:endParaRPr lang="uk-UA" dirty="0"/>
                    </a:p>
                  </a:txBody>
                  <a:tcPr/>
                </a:tc>
                <a:tc>
                  <a:txBody>
                    <a:bodyPr/>
                    <a:lstStyle/>
                    <a:p>
                      <a:r>
                        <a:rPr lang="en-US" sz="1800" b="0" i="0" u="none" strike="noStrike" kern="1200" baseline="0" dirty="0" smtClean="0">
                          <a:solidFill>
                            <a:schemeClr val="dk1"/>
                          </a:solidFill>
                          <a:latin typeface="+mn-lt"/>
                          <a:ea typeface="+mn-ea"/>
                          <a:cs typeface="+mn-cs"/>
                        </a:rPr>
                        <a:t>Put values `1$`, `256$`, `1000$` into input field.</a:t>
                      </a:r>
                    </a:p>
                  </a:txBody>
                  <a:tcPr/>
                </a:tc>
                <a:tc>
                  <a:txBody>
                    <a:bodyPr/>
                    <a:lstStyle/>
                    <a:p>
                      <a:r>
                        <a:rPr lang="en-US" dirty="0" smtClean="0"/>
                        <a:t>Message appears “Tax to be paid by employee: 0%”.</a:t>
                      </a:r>
                      <a:endParaRPr lang="uk-UA" dirty="0"/>
                    </a:p>
                  </a:txBody>
                  <a:tcPr/>
                </a:tc>
              </a:tr>
              <a:tr h="370840">
                <a:tc>
                  <a:txBody>
                    <a:bodyPr/>
                    <a:lstStyle/>
                    <a:p>
                      <a:pPr algn="ctr"/>
                      <a:r>
                        <a:rPr lang="en-US" dirty="0" smtClean="0"/>
                        <a:t>2</a:t>
                      </a:r>
                      <a:endParaRPr lang="uk-UA" dirty="0"/>
                    </a:p>
                  </a:txBody>
                  <a:tcPr/>
                </a:tc>
                <a:tc>
                  <a:txBody>
                    <a:bodyPr/>
                    <a:lstStyle/>
                    <a:p>
                      <a:r>
                        <a:rPr lang="en-US" dirty="0" smtClean="0"/>
                        <a:t>Put values `1001$`, `1350$`,</a:t>
                      </a:r>
                      <a:r>
                        <a:rPr lang="en-US" baseline="0" dirty="0" smtClean="0"/>
                        <a:t> </a:t>
                      </a:r>
                      <a:r>
                        <a:rPr lang="en-US" dirty="0" smtClean="0"/>
                        <a:t>`1500$` into input field.</a:t>
                      </a:r>
                      <a:endParaRPr lang="uk-UA" dirty="0"/>
                    </a:p>
                  </a:txBody>
                  <a:tcPr/>
                </a:tc>
                <a:tc>
                  <a:txBody>
                    <a:bodyPr/>
                    <a:lstStyle/>
                    <a:p>
                      <a:r>
                        <a:rPr lang="en-US" dirty="0" smtClean="0"/>
                        <a:t>Message appears “Tax to be paid by employee: 10%”.</a:t>
                      </a:r>
                      <a:endParaRPr lang="uk-UA" dirty="0"/>
                    </a:p>
                  </a:txBody>
                  <a:tcPr/>
                </a:tc>
              </a:tr>
              <a:tr h="370840">
                <a:tc>
                  <a:txBody>
                    <a:bodyPr/>
                    <a:lstStyle/>
                    <a:p>
                      <a:pPr algn="ctr"/>
                      <a:r>
                        <a:rPr lang="en-US" dirty="0" smtClean="0"/>
                        <a:t>3</a:t>
                      </a:r>
                      <a:endParaRPr lang="uk-UA" dirty="0"/>
                    </a:p>
                  </a:txBody>
                  <a:tcPr/>
                </a:tc>
                <a:tc>
                  <a:txBody>
                    <a:bodyPr/>
                    <a:lstStyle/>
                    <a:p>
                      <a:r>
                        <a:rPr lang="en-US" dirty="0" smtClean="0"/>
                        <a:t>Put values `1501$`, `3600$`, `5500$` into input field.</a:t>
                      </a:r>
                      <a:endParaRPr lang="uk-UA" dirty="0"/>
                    </a:p>
                  </a:txBody>
                  <a:tcPr/>
                </a:tc>
                <a:tc>
                  <a:txBody>
                    <a:bodyPr/>
                    <a:lstStyle/>
                    <a:p>
                      <a:r>
                        <a:rPr lang="en-US" dirty="0" smtClean="0"/>
                        <a:t>Message appears “Tax to be paid by employee: 22%”.</a:t>
                      </a:r>
                      <a:endParaRPr lang="uk-UA" dirty="0"/>
                    </a:p>
                  </a:txBody>
                  <a:tcPr/>
                </a:tc>
              </a:tr>
              <a:tr h="370840">
                <a:tc>
                  <a:txBody>
                    <a:bodyPr/>
                    <a:lstStyle/>
                    <a:p>
                      <a:pPr algn="ctr"/>
                      <a:r>
                        <a:rPr lang="en-US" dirty="0" smtClean="0"/>
                        <a:t>4</a:t>
                      </a:r>
                      <a:endParaRPr lang="uk-UA" dirty="0"/>
                    </a:p>
                  </a:txBody>
                  <a:tcPr/>
                </a:tc>
                <a:tc>
                  <a:txBody>
                    <a:bodyPr/>
                    <a:lstStyle/>
                    <a:p>
                      <a:r>
                        <a:rPr lang="en-US" dirty="0" smtClean="0"/>
                        <a:t>Put values `5501$`, `5780$`, `6000$` into input field.</a:t>
                      </a:r>
                      <a:endParaRPr lang="uk-UA" dirty="0"/>
                    </a:p>
                  </a:txBody>
                  <a:tcPr/>
                </a:tc>
                <a:tc>
                  <a:txBody>
                    <a:bodyPr/>
                    <a:lstStyle/>
                    <a:p>
                      <a:r>
                        <a:rPr lang="en-US" dirty="0" smtClean="0"/>
                        <a:t>Message appears “Tax to be paid by employee: 40%”.</a:t>
                      </a:r>
                      <a:endParaRPr lang="uk-UA" dirty="0"/>
                    </a:p>
                  </a:txBody>
                  <a:tcPr/>
                </a:tc>
              </a:tr>
              <a:tr h="370840">
                <a:tc>
                  <a:txBody>
                    <a:bodyPr/>
                    <a:lstStyle/>
                    <a:p>
                      <a:pPr algn="ctr"/>
                      <a:r>
                        <a:rPr lang="en-US" dirty="0" smtClean="0"/>
                        <a:t>5</a:t>
                      </a:r>
                      <a:endParaRPr lang="uk-UA" dirty="0"/>
                    </a:p>
                  </a:txBody>
                  <a:tcPr/>
                </a:tc>
                <a:tc>
                  <a:txBody>
                    <a:bodyPr/>
                    <a:lstStyle/>
                    <a:p>
                      <a:r>
                        <a:rPr lang="en-US" dirty="0" smtClean="0"/>
                        <a:t>Put values `6800$`, ` -+=#$%^`,</a:t>
                      </a:r>
                      <a:r>
                        <a:rPr lang="en-US" baseline="0" dirty="0" smtClean="0"/>
                        <a:t> </a:t>
                      </a:r>
                    </a:p>
                    <a:p>
                      <a:r>
                        <a:rPr lang="en-US" dirty="0" smtClean="0"/>
                        <a:t>`-1200$`, `0$`,</a:t>
                      </a:r>
                      <a:r>
                        <a:rPr lang="en-US" baseline="0" dirty="0" smtClean="0"/>
                        <a:t> `</a:t>
                      </a:r>
                      <a:r>
                        <a:rPr lang="en-US" baseline="0" dirty="0" err="1" smtClean="0"/>
                        <a:t>abcABC</a:t>
                      </a:r>
                      <a:r>
                        <a:rPr lang="en-US" baseline="0" dirty="0" smtClean="0"/>
                        <a:t>`</a:t>
                      </a:r>
                      <a:r>
                        <a:rPr lang="en-US" dirty="0" smtClean="0"/>
                        <a:t> into input field or leave it empty.</a:t>
                      </a:r>
                      <a:endParaRPr lang="uk-UA" dirty="0"/>
                    </a:p>
                  </a:txBody>
                  <a:tcPr/>
                </a:tc>
                <a:tc>
                  <a:txBody>
                    <a:bodyPr/>
                    <a:lstStyle/>
                    <a:p>
                      <a:r>
                        <a:rPr lang="en-US" dirty="0" smtClean="0"/>
                        <a:t>Error message appears “You have entered an incorrect value for the amount of employee salary”.</a:t>
                      </a:r>
                      <a:endParaRPr lang="uk-UA" dirty="0"/>
                    </a:p>
                  </a:txBody>
                  <a:tcPr/>
                </a:tc>
              </a:tr>
            </a:tbl>
          </a:graphicData>
        </a:graphic>
      </p:graphicFrame>
    </p:spTree>
    <p:extLst>
      <p:ext uri="{BB962C8B-B14F-4D97-AF65-F5344CB8AC3E}">
        <p14:creationId xmlns:p14="http://schemas.microsoft.com/office/powerpoint/2010/main" val="1495027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7"/>
            <a:ext cx="10820400" cy="640080"/>
          </a:xfrm>
        </p:spPr>
        <p:txBody>
          <a:bodyPr/>
          <a:lstStyle/>
          <a:p>
            <a:r>
              <a:rPr lang="en-US" dirty="0" smtClean="0">
                <a:latin typeface="Proxima Nova Bl" panose="02000506030000020004" pitchFamily="50" charset="0"/>
              </a:rPr>
              <a:t>Decision table</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1384539"/>
            <a:ext cx="10820400" cy="1608826"/>
          </a:xfrm>
        </p:spPr>
        <p:txBody>
          <a:bodyPr/>
          <a:lstStyle/>
          <a:p>
            <a:pPr algn="just"/>
            <a:r>
              <a:rPr lang="en-US" b="1" dirty="0" smtClean="0">
                <a:latin typeface="Open Sans" panose="020B0604020202020204" charset="0"/>
                <a:ea typeface="Open Sans" panose="020B0604020202020204" charset="0"/>
                <a:cs typeface="Open Sans" panose="020B0604020202020204" charset="0"/>
              </a:rPr>
              <a:t>Decision table </a:t>
            </a:r>
            <a:r>
              <a:rPr lang="en-US" dirty="0" smtClean="0">
                <a:latin typeface="Open Sans" panose="020B0604020202020204" charset="0"/>
                <a:ea typeface="Open Sans" panose="020B0604020202020204" charset="0"/>
                <a:cs typeface="Open Sans" panose="020B0604020202020204" charset="0"/>
              </a:rPr>
              <a:t>–</a:t>
            </a:r>
            <a:r>
              <a:rPr lang="uk-UA" dirty="0" smtClean="0">
                <a:latin typeface="Open Sans" panose="020B0604020202020204" charset="0"/>
                <a:ea typeface="Open Sans" panose="020B0604020202020204" charset="0"/>
                <a:cs typeface="Open Sans" panose="020B0604020202020204" charset="0"/>
              </a:rPr>
              <a:t> </a:t>
            </a:r>
            <a:r>
              <a:rPr lang="en-US" dirty="0">
                <a:latin typeface="Open Sans" panose="020B0604020202020204" charset="0"/>
                <a:ea typeface="Open Sans" panose="020B0604020202020204" charset="0"/>
                <a:cs typeface="Open Sans" panose="020B0604020202020204" charset="0"/>
              </a:rPr>
              <a:t>test design technique, which involves building tables based on the options that we have at the entrance. That </a:t>
            </a:r>
            <a:r>
              <a:rPr lang="en-US" dirty="0" smtClean="0">
                <a:latin typeface="Open Sans" panose="020B0604020202020204" charset="0"/>
                <a:ea typeface="Open Sans" panose="020B0604020202020204" charset="0"/>
                <a:cs typeface="Open Sans" panose="020B0604020202020204" charset="0"/>
              </a:rPr>
              <a:t>means, </a:t>
            </a:r>
            <a:r>
              <a:rPr lang="en-US" dirty="0">
                <a:latin typeface="Open Sans" panose="020B0604020202020204" charset="0"/>
                <a:ea typeface="Open Sans" panose="020B0604020202020204" charset="0"/>
                <a:cs typeface="Open Sans" panose="020B0604020202020204" charset="0"/>
              </a:rPr>
              <a:t>when we have a different number of conditions, and depending on how these conditions are combined, we have different results. The table is constructed, depending on what result we will receive at coincidence of each of conditions.</a:t>
            </a:r>
            <a:endParaRPr lang="en-US" dirty="0" smtClean="0">
              <a:latin typeface="Open Sans" panose="020B0604020202020204" charset="0"/>
              <a:ea typeface="Open Sans" panose="020B0604020202020204" charset="0"/>
              <a:cs typeface="Open Sans" panose="020B0604020202020204" charset="0"/>
            </a:endParaRPr>
          </a:p>
          <a:p>
            <a:endParaRPr lang="uk-UA" dirty="0"/>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2323" y="3289767"/>
            <a:ext cx="5187351" cy="2917885"/>
          </a:xfrm>
          <a:prstGeom prst="rect">
            <a:avLst/>
          </a:prstGeom>
        </p:spPr>
      </p:pic>
    </p:spTree>
    <p:extLst>
      <p:ext uri="{BB962C8B-B14F-4D97-AF65-F5344CB8AC3E}">
        <p14:creationId xmlns:p14="http://schemas.microsoft.com/office/powerpoint/2010/main" val="1563215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7"/>
            <a:ext cx="10820400" cy="640080"/>
          </a:xfrm>
        </p:spPr>
        <p:txBody>
          <a:bodyPr/>
          <a:lstStyle/>
          <a:p>
            <a:r>
              <a:rPr lang="en-US" dirty="0" smtClean="0">
                <a:latin typeface="Proxima Nova Bl" panose="02000506030000020004" pitchFamily="50" charset="0"/>
              </a:rPr>
              <a:t>Decision table</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1332782"/>
            <a:ext cx="10820400" cy="3420373"/>
          </a:xfrm>
        </p:spPr>
        <p:txBody>
          <a:bodyPr/>
          <a:lstStyle/>
          <a:p>
            <a:pPr algn="just"/>
            <a:r>
              <a:rPr lang="en-US" b="1" dirty="0" smtClean="0"/>
              <a:t>Task: </a:t>
            </a:r>
            <a:r>
              <a:rPr lang="en-US" dirty="0"/>
              <a:t>y</a:t>
            </a:r>
            <a:r>
              <a:rPr lang="en-US" dirty="0" smtClean="0"/>
              <a:t>ou </a:t>
            </a:r>
            <a:r>
              <a:rPr lang="en-US" dirty="0"/>
              <a:t>take a loan in a bank. The bank gives you loan application, where you can enter the amount of the monthly re-payment or the number of years you want to take to pay it back (the term of the loan). You should infill only one of the proposed fields. If you enter both, then you will get an error message</a:t>
            </a:r>
            <a:r>
              <a:rPr lang="en-US" dirty="0" smtClean="0"/>
              <a:t>.</a:t>
            </a:r>
          </a:p>
          <a:p>
            <a:pPr algn="just"/>
            <a:endParaRPr lang="en-US" dirty="0"/>
          </a:p>
          <a:p>
            <a:pPr algn="just"/>
            <a:r>
              <a:rPr lang="en-US" b="1" dirty="0" smtClean="0"/>
              <a:t>Clarification: </a:t>
            </a:r>
            <a:r>
              <a:rPr lang="en-US" dirty="0"/>
              <a:t>how the result will be present? Will it appear in other field or presented by message</a:t>
            </a:r>
            <a:r>
              <a:rPr lang="en-US" dirty="0" smtClean="0"/>
              <a:t>?</a:t>
            </a:r>
          </a:p>
          <a:p>
            <a:pPr algn="just"/>
            <a:endParaRPr lang="en-US" dirty="0"/>
          </a:p>
          <a:p>
            <a:pPr algn="just"/>
            <a:r>
              <a:rPr lang="en-US" b="1" dirty="0"/>
              <a:t>Product Owner: </a:t>
            </a:r>
            <a:r>
              <a:rPr lang="en-US" dirty="0"/>
              <a:t>the result will be present by message.</a:t>
            </a:r>
            <a:endParaRPr lang="en-US" dirty="0" smtClean="0"/>
          </a:p>
          <a:p>
            <a:pPr algn="just"/>
            <a:endParaRPr lang="en-US" dirty="0"/>
          </a:p>
          <a:p>
            <a:pPr algn="just"/>
            <a:endParaRPr lang="uk-UA" dirty="0"/>
          </a:p>
        </p:txBody>
      </p:sp>
    </p:spTree>
    <p:extLst>
      <p:ext uri="{BB962C8B-B14F-4D97-AF65-F5344CB8AC3E}">
        <p14:creationId xmlns:p14="http://schemas.microsoft.com/office/powerpoint/2010/main" val="4255160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7"/>
            <a:ext cx="10820400" cy="640080"/>
          </a:xfrm>
        </p:spPr>
        <p:txBody>
          <a:bodyPr/>
          <a:lstStyle/>
          <a:p>
            <a:r>
              <a:rPr lang="en-US" dirty="0" smtClean="0">
                <a:latin typeface="Proxima Nova Bl" panose="02000506030000020004" pitchFamily="50" charset="0"/>
              </a:rPr>
              <a:t>Decision table</a:t>
            </a:r>
            <a:endParaRPr lang="uk-UA" dirty="0">
              <a:latin typeface="Proxima Nova Bl" panose="02000506030000020004" pitchFamily="50" charset="0"/>
            </a:endParaRPr>
          </a:p>
        </p:txBody>
      </p:sp>
      <p:graphicFrame>
        <p:nvGraphicFramePr>
          <p:cNvPr id="2" name="Таблица 1"/>
          <p:cNvGraphicFramePr>
            <a:graphicFrameLocks noGrp="1"/>
          </p:cNvGraphicFramePr>
          <p:nvPr>
            <p:extLst/>
          </p:nvPr>
        </p:nvGraphicFramePr>
        <p:xfrm>
          <a:off x="685800" y="2358686"/>
          <a:ext cx="10820401" cy="2225040"/>
        </p:xfrm>
        <a:graphic>
          <a:graphicData uri="http://schemas.openxmlformats.org/drawingml/2006/table">
            <a:tbl>
              <a:tblPr firstRow="1" bandRow="1">
                <a:tableStyleId>{93296810-A885-4BE3-A3E7-6D5BEEA58F35}</a:tableStyleId>
              </a:tblPr>
              <a:tblGrid>
                <a:gridCol w="5059393"/>
                <a:gridCol w="1440252"/>
                <a:gridCol w="1440252"/>
                <a:gridCol w="1440252"/>
                <a:gridCol w="1440252"/>
              </a:tblGrid>
              <a:tr h="370840">
                <a:tc>
                  <a:txBody>
                    <a:bodyPr/>
                    <a:lstStyle/>
                    <a:p>
                      <a:pPr algn="ctr"/>
                      <a:r>
                        <a:rPr lang="en-US" b="1" dirty="0" smtClean="0"/>
                        <a:t>Causes(inputs)</a:t>
                      </a:r>
                      <a:endParaRPr lang="uk-UA" b="1" dirty="0"/>
                    </a:p>
                  </a:txBody>
                  <a:tcPr/>
                </a:tc>
                <a:tc>
                  <a:txBody>
                    <a:bodyPr/>
                    <a:lstStyle/>
                    <a:p>
                      <a:pPr algn="ctr"/>
                      <a:r>
                        <a:rPr lang="en-US" b="1" dirty="0" smtClean="0"/>
                        <a:t>R1</a:t>
                      </a:r>
                      <a:endParaRPr lang="uk-UA" b="1" dirty="0"/>
                    </a:p>
                  </a:txBody>
                  <a:tcPr/>
                </a:tc>
                <a:tc>
                  <a:txBody>
                    <a:bodyPr/>
                    <a:lstStyle/>
                    <a:p>
                      <a:pPr algn="ctr"/>
                      <a:r>
                        <a:rPr lang="en-US" b="1" dirty="0" smtClean="0"/>
                        <a:t>R2</a:t>
                      </a:r>
                      <a:endParaRPr lang="uk-UA" b="1" dirty="0"/>
                    </a:p>
                  </a:txBody>
                  <a:tcPr/>
                </a:tc>
                <a:tc>
                  <a:txBody>
                    <a:bodyPr/>
                    <a:lstStyle/>
                    <a:p>
                      <a:pPr algn="ctr"/>
                      <a:r>
                        <a:rPr lang="en-US" b="1" dirty="0" smtClean="0"/>
                        <a:t>R3</a:t>
                      </a:r>
                      <a:endParaRPr lang="uk-UA" b="1" dirty="0"/>
                    </a:p>
                  </a:txBody>
                  <a:tcPr/>
                </a:tc>
                <a:tc>
                  <a:txBody>
                    <a:bodyPr/>
                    <a:lstStyle/>
                    <a:p>
                      <a:pPr algn="ctr"/>
                      <a:r>
                        <a:rPr lang="en-US" b="1" dirty="0" smtClean="0"/>
                        <a:t>R4</a:t>
                      </a:r>
                      <a:endParaRPr lang="uk-UA" b="1" dirty="0"/>
                    </a:p>
                  </a:txBody>
                  <a:tcPr/>
                </a:tc>
              </a:tr>
              <a:tr h="370840">
                <a:tc>
                  <a:txBody>
                    <a:bodyPr/>
                    <a:lstStyle/>
                    <a:p>
                      <a:r>
                        <a:rPr lang="en-US" dirty="0" smtClean="0"/>
                        <a:t>Infill the amount of the monthly</a:t>
                      </a:r>
                      <a:r>
                        <a:rPr lang="en-US" baseline="0" dirty="0" smtClean="0"/>
                        <a:t> re-payment?</a:t>
                      </a:r>
                      <a:endParaRPr lang="uk-UA" dirty="0"/>
                    </a:p>
                  </a:txBody>
                  <a:tcPr/>
                </a:tc>
                <a:tc>
                  <a:txBody>
                    <a:bodyPr/>
                    <a:lstStyle/>
                    <a:p>
                      <a:pPr algn="ctr"/>
                      <a:r>
                        <a:rPr lang="en-US" dirty="0" smtClean="0"/>
                        <a:t>Y</a:t>
                      </a:r>
                      <a:endParaRPr lang="uk-UA" dirty="0"/>
                    </a:p>
                  </a:txBody>
                  <a:tcPr/>
                </a:tc>
                <a:tc>
                  <a:txBody>
                    <a:bodyPr/>
                    <a:lstStyle/>
                    <a:p>
                      <a:pPr algn="ctr"/>
                      <a:r>
                        <a:rPr lang="en-US" dirty="0" smtClean="0"/>
                        <a:t>Y</a:t>
                      </a:r>
                      <a:endParaRPr lang="uk-UA" dirty="0"/>
                    </a:p>
                  </a:txBody>
                  <a:tcPr/>
                </a:tc>
                <a:tc>
                  <a:txBody>
                    <a:bodyPr/>
                    <a:lstStyle/>
                    <a:p>
                      <a:pPr algn="ctr"/>
                      <a:r>
                        <a:rPr lang="en-US" dirty="0" smtClean="0"/>
                        <a:t>N</a:t>
                      </a:r>
                      <a:endParaRPr lang="uk-UA" dirty="0"/>
                    </a:p>
                  </a:txBody>
                  <a:tcPr/>
                </a:tc>
                <a:tc>
                  <a:txBody>
                    <a:bodyPr/>
                    <a:lstStyle/>
                    <a:p>
                      <a:pPr algn="ctr"/>
                      <a:r>
                        <a:rPr lang="en-US" dirty="0" smtClean="0"/>
                        <a:t>N</a:t>
                      </a:r>
                      <a:endParaRPr lang="uk-UA" dirty="0"/>
                    </a:p>
                  </a:txBody>
                  <a:tcPr/>
                </a:tc>
              </a:tr>
              <a:tr h="370840">
                <a:tc>
                  <a:txBody>
                    <a:bodyPr/>
                    <a:lstStyle/>
                    <a:p>
                      <a:r>
                        <a:rPr lang="en-US" dirty="0" smtClean="0"/>
                        <a:t>Infill the term of the loan?</a:t>
                      </a:r>
                      <a:endParaRPr lang="uk-UA" dirty="0"/>
                    </a:p>
                  </a:txBody>
                  <a:tcPr/>
                </a:tc>
                <a:tc>
                  <a:txBody>
                    <a:bodyPr/>
                    <a:lstStyle/>
                    <a:p>
                      <a:pPr algn="ctr"/>
                      <a:r>
                        <a:rPr lang="en-US" dirty="0" smtClean="0"/>
                        <a:t>Y</a:t>
                      </a:r>
                      <a:endParaRPr lang="uk-UA" dirty="0"/>
                    </a:p>
                  </a:txBody>
                  <a:tcPr/>
                </a:tc>
                <a:tc>
                  <a:txBody>
                    <a:bodyPr/>
                    <a:lstStyle/>
                    <a:p>
                      <a:pPr algn="ctr"/>
                      <a:r>
                        <a:rPr lang="en-US" dirty="0" smtClean="0"/>
                        <a:t>N</a:t>
                      </a:r>
                      <a:endParaRPr lang="uk-UA" dirty="0"/>
                    </a:p>
                  </a:txBody>
                  <a:tcPr/>
                </a:tc>
                <a:tc>
                  <a:txBody>
                    <a:bodyPr/>
                    <a:lstStyle/>
                    <a:p>
                      <a:pPr algn="ctr"/>
                      <a:r>
                        <a:rPr lang="en-US" dirty="0" smtClean="0"/>
                        <a:t>Y</a:t>
                      </a:r>
                      <a:endParaRPr lang="uk-UA" dirty="0"/>
                    </a:p>
                  </a:txBody>
                  <a:tcPr/>
                </a:tc>
                <a:tc>
                  <a:txBody>
                    <a:bodyPr/>
                    <a:lstStyle/>
                    <a:p>
                      <a:pPr algn="ctr"/>
                      <a:r>
                        <a:rPr lang="en-US" dirty="0" smtClean="0"/>
                        <a:t>N</a:t>
                      </a:r>
                      <a:endParaRPr lang="uk-UA" dirty="0"/>
                    </a:p>
                  </a:txBody>
                  <a:tcPr/>
                </a:tc>
              </a:tr>
              <a:tr h="370840">
                <a:tc gridSpan="5">
                  <a:txBody>
                    <a:bodyPr/>
                    <a:lstStyle/>
                    <a:p>
                      <a:pPr algn="ctr"/>
                      <a:r>
                        <a:rPr lang="en-US" b="1" dirty="0" smtClean="0"/>
                        <a:t>Effects(Outputs)</a:t>
                      </a:r>
                      <a:endParaRPr lang="uk-UA" b="1" dirty="0"/>
                    </a:p>
                  </a:txBody>
                  <a:tcPr/>
                </a:tc>
                <a:tc hMerge="1">
                  <a:txBody>
                    <a:bodyPr/>
                    <a:lstStyle/>
                    <a:p>
                      <a:endParaRPr lang="uk-UA"/>
                    </a:p>
                  </a:txBody>
                  <a:tcPr/>
                </a:tc>
                <a:tc hMerge="1">
                  <a:txBody>
                    <a:bodyPr/>
                    <a:lstStyle/>
                    <a:p>
                      <a:endParaRPr lang="uk-UA"/>
                    </a:p>
                  </a:txBody>
                  <a:tcPr/>
                </a:tc>
                <a:tc hMerge="1">
                  <a:txBody>
                    <a:bodyPr/>
                    <a:lstStyle/>
                    <a:p>
                      <a:endParaRPr lang="uk-UA"/>
                    </a:p>
                  </a:txBody>
                  <a:tcPr/>
                </a:tc>
                <a:tc hMerge="1">
                  <a:txBody>
                    <a:bodyPr/>
                    <a:lstStyle/>
                    <a:p>
                      <a:endParaRPr lang="uk-UA" dirty="0"/>
                    </a:p>
                  </a:txBody>
                  <a:tcPr/>
                </a:tc>
              </a:tr>
              <a:tr h="370840">
                <a:tc>
                  <a:txBody>
                    <a:bodyPr/>
                    <a:lstStyle/>
                    <a:p>
                      <a:r>
                        <a:rPr lang="en-US" dirty="0" smtClean="0"/>
                        <a:t>Positive</a:t>
                      </a:r>
                      <a:r>
                        <a:rPr lang="en-US" baseline="0" dirty="0" smtClean="0"/>
                        <a:t> message</a:t>
                      </a:r>
                      <a:endParaRPr lang="uk-UA" dirty="0"/>
                    </a:p>
                  </a:txBody>
                  <a:tcPr/>
                </a:tc>
                <a:tc>
                  <a:txBody>
                    <a:bodyPr/>
                    <a:lstStyle/>
                    <a:p>
                      <a:pPr algn="ctr"/>
                      <a:endParaRPr lang="uk-UA" dirty="0"/>
                    </a:p>
                  </a:txBody>
                  <a:tcPr/>
                </a:tc>
                <a:tc>
                  <a:txBody>
                    <a:bodyPr/>
                    <a:lstStyle/>
                    <a:p>
                      <a:pPr algn="ctr"/>
                      <a:r>
                        <a:rPr lang="en-US" dirty="0" smtClean="0"/>
                        <a:t>+</a:t>
                      </a:r>
                      <a:endParaRPr lang="uk-UA" dirty="0"/>
                    </a:p>
                  </a:txBody>
                  <a:tcPr/>
                </a:tc>
                <a:tc>
                  <a:txBody>
                    <a:bodyPr/>
                    <a:lstStyle/>
                    <a:p>
                      <a:pPr algn="ctr"/>
                      <a:r>
                        <a:rPr lang="en-US" dirty="0" smtClean="0"/>
                        <a:t>+</a:t>
                      </a:r>
                      <a:endParaRPr lang="uk-UA" dirty="0"/>
                    </a:p>
                  </a:txBody>
                  <a:tcPr/>
                </a:tc>
                <a:tc>
                  <a:txBody>
                    <a:bodyPr/>
                    <a:lstStyle/>
                    <a:p>
                      <a:pPr algn="ctr"/>
                      <a:endParaRPr lang="uk-UA"/>
                    </a:p>
                  </a:txBody>
                  <a:tcPr/>
                </a:tc>
              </a:tr>
              <a:tr h="370840">
                <a:tc>
                  <a:txBody>
                    <a:bodyPr/>
                    <a:lstStyle/>
                    <a:p>
                      <a:r>
                        <a:rPr lang="en-US" dirty="0" smtClean="0"/>
                        <a:t>Negative message</a:t>
                      </a:r>
                      <a:endParaRPr lang="uk-UA" dirty="0"/>
                    </a:p>
                  </a:txBody>
                  <a:tcPr/>
                </a:tc>
                <a:tc>
                  <a:txBody>
                    <a:bodyPr/>
                    <a:lstStyle/>
                    <a:p>
                      <a:pPr algn="ctr"/>
                      <a:r>
                        <a:rPr lang="en-US" dirty="0" smtClean="0"/>
                        <a:t>+</a:t>
                      </a:r>
                      <a:endParaRPr lang="uk-UA" dirty="0"/>
                    </a:p>
                  </a:txBody>
                  <a:tcPr/>
                </a:tc>
                <a:tc>
                  <a:txBody>
                    <a:bodyPr/>
                    <a:lstStyle/>
                    <a:p>
                      <a:pPr algn="ctr"/>
                      <a:endParaRPr lang="uk-UA" dirty="0"/>
                    </a:p>
                  </a:txBody>
                  <a:tcPr/>
                </a:tc>
                <a:tc>
                  <a:txBody>
                    <a:bodyPr/>
                    <a:lstStyle/>
                    <a:p>
                      <a:pPr algn="ctr"/>
                      <a:endParaRPr lang="uk-UA" dirty="0"/>
                    </a:p>
                  </a:txBody>
                  <a:tcPr/>
                </a:tc>
                <a:tc>
                  <a:txBody>
                    <a:bodyPr/>
                    <a:lstStyle/>
                    <a:p>
                      <a:pPr algn="ctr"/>
                      <a:r>
                        <a:rPr lang="en-US" dirty="0" smtClean="0"/>
                        <a:t>+</a:t>
                      </a:r>
                      <a:endParaRPr lang="uk-UA" dirty="0"/>
                    </a:p>
                  </a:txBody>
                  <a:tcPr/>
                </a:tc>
              </a:tr>
            </a:tbl>
          </a:graphicData>
        </a:graphic>
      </p:graphicFrame>
    </p:spTree>
    <p:extLst>
      <p:ext uri="{BB962C8B-B14F-4D97-AF65-F5344CB8AC3E}">
        <p14:creationId xmlns:p14="http://schemas.microsoft.com/office/powerpoint/2010/main" val="811950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7"/>
            <a:ext cx="10820400" cy="640080"/>
          </a:xfrm>
        </p:spPr>
        <p:txBody>
          <a:bodyPr/>
          <a:lstStyle/>
          <a:p>
            <a:r>
              <a:rPr lang="en-US" dirty="0" smtClean="0">
                <a:latin typeface="Proxima Nova Bl" panose="02000506030000020004" pitchFamily="50" charset="0"/>
              </a:rPr>
              <a:t>Decision table</a:t>
            </a:r>
            <a:endParaRPr lang="uk-UA" dirty="0">
              <a:latin typeface="Proxima Nova Bl" panose="02000506030000020004" pitchFamily="50" charset="0"/>
            </a:endParaRPr>
          </a:p>
        </p:txBody>
      </p:sp>
      <p:graphicFrame>
        <p:nvGraphicFramePr>
          <p:cNvPr id="3" name="Таблица 2"/>
          <p:cNvGraphicFramePr>
            <a:graphicFrameLocks noGrp="1"/>
          </p:cNvGraphicFramePr>
          <p:nvPr>
            <p:extLst/>
          </p:nvPr>
        </p:nvGraphicFramePr>
        <p:xfrm>
          <a:off x="685799" y="1694451"/>
          <a:ext cx="10820401" cy="3479800"/>
        </p:xfrm>
        <a:graphic>
          <a:graphicData uri="http://schemas.openxmlformats.org/drawingml/2006/table">
            <a:tbl>
              <a:tblPr firstRow="1" bandRow="1">
                <a:tableStyleId>{93296810-A885-4BE3-A3E7-6D5BEEA58F35}</a:tableStyleId>
              </a:tblPr>
              <a:tblGrid>
                <a:gridCol w="608163"/>
                <a:gridCol w="5106119"/>
                <a:gridCol w="5106119"/>
              </a:tblGrid>
              <a:tr h="370840">
                <a:tc>
                  <a:txBody>
                    <a:bodyPr/>
                    <a:lstStyle/>
                    <a:p>
                      <a:pPr algn="ctr"/>
                      <a:r>
                        <a:rPr lang="en-US" dirty="0" smtClean="0"/>
                        <a:t>#</a:t>
                      </a:r>
                      <a:endParaRPr lang="uk-UA" dirty="0"/>
                    </a:p>
                  </a:txBody>
                  <a:tcPr/>
                </a:tc>
                <a:tc>
                  <a:txBody>
                    <a:bodyPr/>
                    <a:lstStyle/>
                    <a:p>
                      <a:pPr algn="ctr"/>
                      <a:r>
                        <a:rPr lang="en-US" dirty="0" smtClean="0"/>
                        <a:t>Condition</a:t>
                      </a:r>
                      <a:endParaRPr lang="uk-UA" dirty="0"/>
                    </a:p>
                  </a:txBody>
                  <a:tcPr/>
                </a:tc>
                <a:tc>
                  <a:txBody>
                    <a:bodyPr/>
                    <a:lstStyle/>
                    <a:p>
                      <a:pPr algn="ctr"/>
                      <a:r>
                        <a:rPr lang="en-US" dirty="0" smtClean="0"/>
                        <a:t>Expected result</a:t>
                      </a:r>
                      <a:endParaRPr lang="uk-UA" dirty="0"/>
                    </a:p>
                  </a:txBody>
                  <a:tcPr/>
                </a:tc>
              </a:tr>
              <a:tr h="370840">
                <a:tc>
                  <a:txBody>
                    <a:bodyPr/>
                    <a:lstStyle/>
                    <a:p>
                      <a:pPr algn="ctr"/>
                      <a:r>
                        <a:rPr lang="en-US" dirty="0" smtClean="0"/>
                        <a:t>1</a:t>
                      </a:r>
                      <a:endParaRPr lang="uk-UA"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Person puts correct value into the amount of the monthly re-payment field.</a:t>
                      </a:r>
                    </a:p>
                  </a:txBody>
                  <a:tcPr/>
                </a:tc>
                <a:tc>
                  <a:txBody>
                    <a:bodyPr/>
                    <a:lstStyle/>
                    <a:p>
                      <a:pPr algn="just"/>
                      <a:r>
                        <a:rPr lang="en-US" dirty="0" smtClean="0"/>
                        <a:t>Message appears “Now you have a loan for **** term.”.</a:t>
                      </a:r>
                      <a:endParaRPr lang="uk-UA" dirty="0"/>
                    </a:p>
                  </a:txBody>
                  <a:tcPr/>
                </a:tc>
              </a:tr>
              <a:tr h="370840">
                <a:tc>
                  <a:txBody>
                    <a:bodyPr/>
                    <a:lstStyle/>
                    <a:p>
                      <a:pPr algn="ctr"/>
                      <a:r>
                        <a:rPr lang="en-US" dirty="0" smtClean="0"/>
                        <a:t>2</a:t>
                      </a:r>
                      <a:endParaRPr lang="uk-UA" dirty="0"/>
                    </a:p>
                  </a:txBody>
                  <a:tcPr/>
                </a:tc>
                <a:tc>
                  <a:txBody>
                    <a:bodyPr/>
                    <a:lstStyle/>
                    <a:p>
                      <a:pPr algn="just"/>
                      <a:r>
                        <a:rPr lang="en-US" dirty="0" smtClean="0"/>
                        <a:t>Person puts correct value into the term of the loan field.</a:t>
                      </a:r>
                      <a:endParaRPr lang="uk-UA" dirty="0"/>
                    </a:p>
                  </a:txBody>
                  <a:tcPr/>
                </a:tc>
                <a:tc>
                  <a:txBody>
                    <a:bodyPr/>
                    <a:lstStyle/>
                    <a:p>
                      <a:pPr algn="just"/>
                      <a:r>
                        <a:rPr lang="en-US" dirty="0" smtClean="0"/>
                        <a:t>Message appears “Re-payment every month is: ***$.”.</a:t>
                      </a:r>
                      <a:endParaRPr lang="uk-UA" dirty="0"/>
                    </a:p>
                  </a:txBody>
                  <a:tcPr/>
                </a:tc>
              </a:tr>
              <a:tr h="370840">
                <a:tc>
                  <a:txBody>
                    <a:bodyPr/>
                    <a:lstStyle/>
                    <a:p>
                      <a:pPr algn="ctr"/>
                      <a:r>
                        <a:rPr lang="en-US" dirty="0" smtClean="0"/>
                        <a:t>3</a:t>
                      </a:r>
                      <a:endParaRPr lang="uk-UA" dirty="0"/>
                    </a:p>
                  </a:txBody>
                  <a:tcPr/>
                </a:tc>
                <a:tc>
                  <a:txBody>
                    <a:bodyPr/>
                    <a:lstStyle/>
                    <a:p>
                      <a:pPr algn="just"/>
                      <a:r>
                        <a:rPr lang="en-US" dirty="0" smtClean="0"/>
                        <a:t>Person puts correct value into the term of the loan field and into the amount of the monthly re-payment field.</a:t>
                      </a:r>
                      <a:endParaRPr lang="uk-UA" dirty="0"/>
                    </a:p>
                  </a:txBody>
                  <a:tcPr/>
                </a:tc>
                <a:tc>
                  <a:txBody>
                    <a:bodyPr/>
                    <a:lstStyle/>
                    <a:p>
                      <a:pPr algn="just"/>
                      <a:r>
                        <a:rPr lang="en-US" dirty="0" smtClean="0"/>
                        <a:t>Error message appears “You have entered incorrect values for the term of the loan or for the amount of the monthly re-payment field”.</a:t>
                      </a:r>
                      <a:endParaRPr lang="uk-UA" dirty="0"/>
                    </a:p>
                  </a:txBody>
                  <a:tcPr/>
                </a:tc>
              </a:tr>
              <a:tr h="370840">
                <a:tc>
                  <a:txBody>
                    <a:bodyPr/>
                    <a:lstStyle/>
                    <a:p>
                      <a:pPr algn="ctr"/>
                      <a:r>
                        <a:rPr lang="en-US" dirty="0" smtClean="0"/>
                        <a:t>4</a:t>
                      </a:r>
                      <a:endParaRPr lang="uk-UA" dirty="0"/>
                    </a:p>
                  </a:txBody>
                  <a:tcPr/>
                </a:tc>
                <a:tc>
                  <a:txBody>
                    <a:bodyPr/>
                    <a:lstStyle/>
                    <a:p>
                      <a:pPr algn="just"/>
                      <a:r>
                        <a:rPr lang="en-US" dirty="0" smtClean="0"/>
                        <a:t>Leave fields empty.</a:t>
                      </a:r>
                      <a:endParaRPr lang="uk-UA" dirty="0"/>
                    </a:p>
                  </a:txBody>
                  <a:tcPr/>
                </a:tc>
                <a:tc>
                  <a:txBody>
                    <a:bodyPr/>
                    <a:lstStyle/>
                    <a:p>
                      <a:pPr algn="just"/>
                      <a:r>
                        <a:rPr lang="en-US" dirty="0" smtClean="0"/>
                        <a:t>Error message appears “You have entered incorrect values for the term of the loan or for the amount of the monthly re-payment field”.</a:t>
                      </a:r>
                      <a:endParaRPr lang="uk-UA" dirty="0"/>
                    </a:p>
                  </a:txBody>
                  <a:tcPr/>
                </a:tc>
              </a:tr>
            </a:tbl>
          </a:graphicData>
        </a:graphic>
      </p:graphicFrame>
    </p:spTree>
    <p:extLst>
      <p:ext uri="{BB962C8B-B14F-4D97-AF65-F5344CB8AC3E}">
        <p14:creationId xmlns:p14="http://schemas.microsoft.com/office/powerpoint/2010/main" val="2321538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7"/>
            <a:ext cx="10820400" cy="640080"/>
          </a:xfrm>
        </p:spPr>
        <p:txBody>
          <a:bodyPr/>
          <a:lstStyle/>
          <a:p>
            <a:r>
              <a:rPr lang="en-US" dirty="0" smtClean="0">
                <a:latin typeface="Proxima Nova Bl" panose="02000506030000020004" pitchFamily="50" charset="0"/>
              </a:rPr>
              <a:t>State transition diagram</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1281022"/>
            <a:ext cx="10820400" cy="1013604"/>
          </a:xfrm>
        </p:spPr>
        <p:txBody>
          <a:bodyPr/>
          <a:lstStyle/>
          <a:p>
            <a:pPr algn="just"/>
            <a:r>
              <a:rPr lang="en-US" b="1" dirty="0" smtClean="0">
                <a:latin typeface="Open Sans" panose="020B0604020202020204" charset="0"/>
                <a:ea typeface="Open Sans" panose="020B0604020202020204" charset="0"/>
                <a:cs typeface="Open Sans" panose="020B0604020202020204" charset="0"/>
              </a:rPr>
              <a:t>State transition diagram </a:t>
            </a:r>
            <a:r>
              <a:rPr lang="en-US" dirty="0" smtClean="0">
                <a:latin typeface="Open Sans" panose="020B0604020202020204" charset="0"/>
                <a:ea typeface="Open Sans" panose="020B0604020202020204" charset="0"/>
                <a:cs typeface="Open Sans" panose="020B0604020202020204" charset="0"/>
              </a:rPr>
              <a:t>–</a:t>
            </a:r>
            <a:r>
              <a:rPr lang="uk-UA" dirty="0" smtClean="0">
                <a:latin typeface="Open Sans" panose="020B0604020202020204" charset="0"/>
                <a:ea typeface="Open Sans" panose="020B0604020202020204" charset="0"/>
                <a:cs typeface="Open Sans" panose="020B0604020202020204" charset="0"/>
              </a:rPr>
              <a:t> </a:t>
            </a:r>
            <a:r>
              <a:rPr lang="en-US" dirty="0">
                <a:latin typeface="Open Sans" panose="020B0604020202020204" charset="0"/>
                <a:ea typeface="Open Sans" panose="020B0604020202020204" charset="0"/>
                <a:cs typeface="Open Sans" panose="020B0604020202020204" charset="0"/>
              </a:rPr>
              <a:t>test design </a:t>
            </a:r>
            <a:r>
              <a:rPr lang="en-US" dirty="0" smtClean="0">
                <a:latin typeface="Open Sans" panose="020B0604020202020204" charset="0"/>
                <a:ea typeface="Open Sans" panose="020B0604020202020204" charset="0"/>
                <a:cs typeface="Open Sans" panose="020B0604020202020204" charset="0"/>
              </a:rPr>
              <a:t>technique </a:t>
            </a:r>
            <a:r>
              <a:rPr lang="en-US" dirty="0">
                <a:latin typeface="Open Sans" panose="020B0604020202020204" charset="0"/>
                <a:ea typeface="Open Sans" panose="020B0604020202020204" charset="0"/>
                <a:cs typeface="Open Sans" panose="020B0604020202020204" charset="0"/>
              </a:rPr>
              <a:t>in which test cases are developed on the basis of a diagram that simulates events that cause the system to transition from one state to another.</a:t>
            </a:r>
            <a:endParaRPr lang="uk-UA" dirty="0"/>
          </a:p>
        </p:txBody>
      </p:sp>
      <p:sp>
        <p:nvSpPr>
          <p:cNvPr id="6" name="Text Placeholder 4">
            <a:extLst>
              <a:ext uri="{FF2B5EF4-FFF2-40B4-BE49-F238E27FC236}">
                <a16:creationId xmlns="" xmlns:a16="http://schemas.microsoft.com/office/drawing/2014/main" id="{2D815465-9810-4297-B7C7-CB93EFFC3510}"/>
              </a:ext>
            </a:extLst>
          </p:cNvPr>
          <p:cNvSpPr txBox="1">
            <a:spLocks/>
          </p:cNvSpPr>
          <p:nvPr/>
        </p:nvSpPr>
        <p:spPr>
          <a:xfrm>
            <a:off x="685800" y="3083943"/>
            <a:ext cx="10820400" cy="1936630"/>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pPr>
            <a:r>
              <a:rPr lang="en-US" b="1" smtClean="0"/>
              <a:t>Task: </a:t>
            </a:r>
            <a:r>
              <a:rPr lang="en-US" smtClean="0"/>
              <a:t>customer chooses Arabica coffee from coffee machine. He selects specific sort of coffee (in this case Arabica), and enters money. If not enough money is entered, then machine will ask to enter more. If amount of money is ok, then machine will start doing coffee. If Arabica coffee is available, then customer will get coffee and his change in a minute. If there is no selected sort of coffee, then customer will get proper message and his money back.</a:t>
            </a:r>
            <a:endParaRPr lang="uk-UA" dirty="0"/>
          </a:p>
        </p:txBody>
      </p:sp>
    </p:spTree>
    <p:extLst>
      <p:ext uri="{BB962C8B-B14F-4D97-AF65-F5344CB8AC3E}">
        <p14:creationId xmlns:p14="http://schemas.microsoft.com/office/powerpoint/2010/main" val="22439320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7"/>
            <a:ext cx="10820400" cy="640080"/>
          </a:xfrm>
        </p:spPr>
        <p:txBody>
          <a:bodyPr/>
          <a:lstStyle/>
          <a:p>
            <a:r>
              <a:rPr lang="en-US" dirty="0" smtClean="0">
                <a:latin typeface="Proxima Nova Bl" panose="02000506030000020004" pitchFamily="50" charset="0"/>
              </a:rPr>
              <a:t>State transition diagram</a:t>
            </a:r>
            <a:endParaRPr lang="uk-UA" dirty="0">
              <a:latin typeface="Proxima Nova Bl" panose="02000506030000020004" pitchFamily="50" charset="0"/>
            </a:endParaRPr>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82367"/>
            <a:ext cx="12192000" cy="4966125"/>
          </a:xfrm>
          <a:prstGeom prst="rect">
            <a:avLst/>
          </a:prstGeom>
        </p:spPr>
      </p:pic>
    </p:spTree>
    <p:extLst>
      <p:ext uri="{BB962C8B-B14F-4D97-AF65-F5344CB8AC3E}">
        <p14:creationId xmlns:p14="http://schemas.microsoft.com/office/powerpoint/2010/main" val="3563103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7"/>
            <a:ext cx="10820400" cy="640080"/>
          </a:xfrm>
        </p:spPr>
        <p:txBody>
          <a:bodyPr/>
          <a:lstStyle/>
          <a:p>
            <a:r>
              <a:rPr lang="en-US" dirty="0" smtClean="0">
                <a:latin typeface="Proxima Nova Bl" panose="02000506030000020004" pitchFamily="50" charset="0"/>
              </a:rPr>
              <a:t>State transition diagram</a:t>
            </a:r>
            <a:endParaRPr lang="uk-UA" dirty="0">
              <a:latin typeface="Proxima Nova Bl" panose="02000506030000020004" pitchFamily="50" charset="0"/>
            </a:endParaRPr>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146" y="1679267"/>
            <a:ext cx="9923253" cy="1121061"/>
          </a:xfrm>
          <a:prstGeom prst="rect">
            <a:avLst/>
          </a:prstGeom>
        </p:spPr>
      </p:pic>
      <p:sp>
        <p:nvSpPr>
          <p:cNvPr id="3" name="TextBox 2"/>
          <p:cNvSpPr txBox="1"/>
          <p:nvPr/>
        </p:nvSpPr>
        <p:spPr>
          <a:xfrm>
            <a:off x="685800" y="1088137"/>
            <a:ext cx="10701068" cy="646331"/>
          </a:xfrm>
          <a:prstGeom prst="rect">
            <a:avLst/>
          </a:prstGeom>
          <a:noFill/>
        </p:spPr>
        <p:txBody>
          <a:bodyPr wrap="square" rtlCol="0">
            <a:spAutoFit/>
          </a:bodyPr>
          <a:lstStyle/>
          <a:p>
            <a:pPr algn="just"/>
            <a:r>
              <a:rPr lang="en-US" dirty="0" smtClean="0"/>
              <a:t>1. Verify if user will get coffee and change back if he enters available sort of coffee and give enough money. </a:t>
            </a:r>
            <a:endParaRPr lang="uk-UA" dirty="0"/>
          </a:p>
        </p:txBody>
      </p:sp>
      <p:cxnSp>
        <p:nvCxnSpPr>
          <p:cNvPr id="7" name="Прямая соединительная линия 6"/>
          <p:cNvCxnSpPr/>
          <p:nvPr/>
        </p:nvCxnSpPr>
        <p:spPr>
          <a:xfrm>
            <a:off x="695864" y="2976113"/>
            <a:ext cx="10800272" cy="0"/>
          </a:xfrm>
          <a:prstGeom prst="line">
            <a:avLst/>
          </a:prstGeom>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695864" y="3165894"/>
            <a:ext cx="10800272" cy="369332"/>
          </a:xfrm>
          <a:prstGeom prst="rect">
            <a:avLst/>
          </a:prstGeom>
          <a:noFill/>
        </p:spPr>
        <p:txBody>
          <a:bodyPr wrap="square" rtlCol="0">
            <a:spAutoFit/>
          </a:bodyPr>
          <a:lstStyle/>
          <a:p>
            <a:r>
              <a:rPr lang="en-US" dirty="0" smtClean="0"/>
              <a:t>2. Verify if user will get money back if he enters unavailable sort of coffee and give enough money. </a:t>
            </a:r>
            <a:endParaRPr lang="uk-UA" dirty="0"/>
          </a:p>
        </p:txBody>
      </p:sp>
      <p:pic>
        <p:nvPicPr>
          <p:cNvPr id="10" name="Рисунок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77" y="3904948"/>
            <a:ext cx="10915291" cy="2668380"/>
          </a:xfrm>
          <a:prstGeom prst="rect">
            <a:avLst/>
          </a:prstGeom>
        </p:spPr>
      </p:pic>
    </p:spTree>
    <p:extLst>
      <p:ext uri="{BB962C8B-B14F-4D97-AF65-F5344CB8AC3E}">
        <p14:creationId xmlns:p14="http://schemas.microsoft.com/office/powerpoint/2010/main" val="1298872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7"/>
            <a:ext cx="10820400" cy="640080"/>
          </a:xfrm>
        </p:spPr>
        <p:txBody>
          <a:bodyPr/>
          <a:lstStyle/>
          <a:p>
            <a:r>
              <a:rPr lang="en-US" dirty="0" smtClean="0">
                <a:latin typeface="Proxima Nova Bl" panose="02000506030000020004" pitchFamily="50" charset="0"/>
              </a:rPr>
              <a:t>State transition diagram</a:t>
            </a:r>
            <a:endParaRPr lang="uk-UA" dirty="0">
              <a:latin typeface="Proxima Nova Bl" panose="02000506030000020004" pitchFamily="50" charset="0"/>
            </a:endParaRPr>
          </a:p>
        </p:txBody>
      </p:sp>
      <p:sp>
        <p:nvSpPr>
          <p:cNvPr id="3" name="TextBox 2"/>
          <p:cNvSpPr txBox="1"/>
          <p:nvPr/>
        </p:nvSpPr>
        <p:spPr>
          <a:xfrm>
            <a:off x="685800" y="1088137"/>
            <a:ext cx="10701068" cy="646331"/>
          </a:xfrm>
          <a:prstGeom prst="rect">
            <a:avLst/>
          </a:prstGeom>
          <a:noFill/>
        </p:spPr>
        <p:txBody>
          <a:bodyPr wrap="square" rtlCol="0">
            <a:spAutoFit/>
          </a:bodyPr>
          <a:lstStyle/>
          <a:p>
            <a:pPr algn="just"/>
            <a:r>
              <a:rPr lang="en-US" dirty="0"/>
              <a:t>3</a:t>
            </a:r>
            <a:r>
              <a:rPr lang="en-US" dirty="0" smtClean="0"/>
              <a:t>. Verify if user will get coffee and change if he enters sort of coffee, that is available, also enough money in the second attempt. </a:t>
            </a:r>
            <a:endParaRPr lang="uk-UA" dirty="0"/>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41953"/>
            <a:ext cx="12192000" cy="5083672"/>
          </a:xfrm>
          <a:prstGeom prst="rect">
            <a:avLst/>
          </a:prstGeom>
        </p:spPr>
      </p:pic>
    </p:spTree>
    <p:extLst>
      <p:ext uri="{BB962C8B-B14F-4D97-AF65-F5344CB8AC3E}">
        <p14:creationId xmlns:p14="http://schemas.microsoft.com/office/powerpoint/2010/main" val="269572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137161"/>
            <a:ext cx="11211560" cy="1325879"/>
          </a:xfrm>
        </p:spPr>
        <p:txBody>
          <a:bodyPr/>
          <a:lstStyle/>
          <a:p>
            <a:pPr algn="ctr"/>
            <a:r>
              <a:rPr lang="en-US" dirty="0" smtClean="0">
                <a:latin typeface="Proxima Nova Bl" panose="02000506030000020004" pitchFamily="50" charset="0"/>
              </a:rPr>
              <a:t>First week overview(Test Execution and Defect Logging)</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1869440"/>
            <a:ext cx="4343400" cy="3520440"/>
          </a:xfrm>
        </p:spPr>
        <p:txBody>
          <a:bodyPr/>
          <a:lstStyle/>
          <a:p>
            <a:pPr algn="just">
              <a:spcBef>
                <a:spcPts val="0"/>
              </a:spcBef>
            </a:pP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Scope:</a:t>
            </a:r>
          </a:p>
          <a:p>
            <a:pPr algn="just">
              <a:spcBef>
                <a:spcPts val="0"/>
              </a:spcBef>
            </a:pPr>
            <a:r>
              <a:rPr lang="en-US" dirty="0">
                <a:latin typeface="Open Sans Regular" panose="020B0606030504020204" pitchFamily="34" charset="0"/>
                <a:ea typeface="Open Sans Regular" panose="020B0606030504020204" pitchFamily="34" charset="0"/>
                <a:cs typeface="Open Sans Regular" panose="020B0606030504020204" pitchFamily="34" charset="0"/>
              </a:rPr>
              <a:t>User Stories: 4</a:t>
            </a:r>
          </a:p>
          <a:p>
            <a:pPr algn="just">
              <a:spcBef>
                <a:spcPts val="0"/>
              </a:spcBef>
            </a:pPr>
            <a:r>
              <a:rPr lang="en-US" dirty="0">
                <a:latin typeface="Open Sans Regular" panose="020B0606030504020204" pitchFamily="34" charset="0"/>
                <a:ea typeface="Open Sans Regular" panose="020B0606030504020204" pitchFamily="34" charset="0"/>
                <a:cs typeface="Open Sans Regular" panose="020B0606030504020204" pitchFamily="34" charset="0"/>
              </a:rPr>
              <a:t>Test Cases: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24</a:t>
            </a:r>
          </a:p>
          <a:p>
            <a:pPr algn="just">
              <a:spcBef>
                <a:spcPts val="0"/>
              </a:spcBef>
            </a:pP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Planned </a:t>
            </a:r>
            <a:r>
              <a:rPr lang="en-US" b="1" dirty="0">
                <a:latin typeface="Open Sans Regular" panose="020B0606030504020204" pitchFamily="34" charset="0"/>
                <a:ea typeface="Open Sans Regular" panose="020B0606030504020204" pitchFamily="34" charset="0"/>
                <a:cs typeface="Open Sans Regular" panose="020B0606030504020204" pitchFamily="34" charset="0"/>
              </a:rPr>
              <a:t>tasks</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a:t>
            </a:r>
          </a:p>
          <a:p>
            <a:pPr marL="457200" indent="-457200" algn="just">
              <a:spcBef>
                <a:spcPts val="0"/>
              </a:spcBef>
              <a:buFont typeface="+mj-lt"/>
              <a:buAutoNum type="arabicPeriod"/>
            </a:pPr>
            <a:r>
              <a:rPr lang="en-US" dirty="0">
                <a:latin typeface="Open Sans Regular" panose="020B0606030504020204" pitchFamily="34" charset="0"/>
                <a:ea typeface="Open Sans Regular" panose="020B0606030504020204" pitchFamily="34" charset="0"/>
                <a:cs typeface="Open Sans Regular" panose="020B0606030504020204" pitchFamily="34" charset="0"/>
              </a:rPr>
              <a:t>Test Case execution, OMS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v.2.</a:t>
            </a:r>
          </a:p>
          <a:p>
            <a:pPr marL="457200" indent="-457200" algn="just">
              <a:spcBef>
                <a:spcPts val="0"/>
              </a:spcBef>
              <a:buFont typeface="+mj-lt"/>
              <a:buAutoNum type="arabicPeriod"/>
            </a:pPr>
            <a:r>
              <a:rPr lang="en-US" dirty="0">
                <a:latin typeface="Open Sans Regular" panose="020B0606030504020204" pitchFamily="34" charset="0"/>
                <a:ea typeface="Open Sans Regular" panose="020B0606030504020204" pitchFamily="34" charset="0"/>
                <a:cs typeface="Open Sans Regular" panose="020B0606030504020204" pitchFamily="34" charset="0"/>
              </a:rPr>
              <a:t>Defects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logging.</a:t>
            </a: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marL="457200" indent="-457200" algn="just">
              <a:spcBef>
                <a:spcPts val="0"/>
              </a:spcBef>
              <a:buFont typeface="+mj-lt"/>
              <a:buAutoNum type="arabicPeriod"/>
            </a:pPr>
            <a:r>
              <a:rPr lang="en-US" dirty="0">
                <a:latin typeface="Open Sans Regular" panose="020B0606030504020204" pitchFamily="34" charset="0"/>
                <a:ea typeface="Open Sans Regular" panose="020B0606030504020204" pitchFamily="34" charset="0"/>
                <a:cs typeface="Open Sans Regular" panose="020B0606030504020204" pitchFamily="34" charset="0"/>
              </a:rPr>
              <a:t>Confirmation testing, OMS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v.5.</a:t>
            </a: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marL="457200" indent="-457200" algn="just">
              <a:spcBef>
                <a:spcPts val="0"/>
              </a:spcBef>
              <a:buFont typeface="+mj-lt"/>
              <a:buAutoNum type="arabicPeriod"/>
            </a:pPr>
            <a:r>
              <a:rPr lang="en-US" dirty="0">
                <a:latin typeface="Open Sans Regular" panose="020B0606030504020204" pitchFamily="34" charset="0"/>
                <a:ea typeface="Open Sans Regular" panose="020B0606030504020204" pitchFamily="34" charset="0"/>
                <a:cs typeface="Open Sans Regular" panose="020B0606030504020204" pitchFamily="34" charset="0"/>
              </a:rPr>
              <a:t>Regression testing, OMS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v.5.</a:t>
            </a:r>
          </a:p>
          <a:p>
            <a:pPr marL="457200" indent="-457200" algn="just">
              <a:spcBef>
                <a:spcPts val="0"/>
              </a:spcBef>
              <a:buFont typeface="+mj-lt"/>
              <a:buAutoNum type="arabicPeriod"/>
            </a:pPr>
            <a:r>
              <a:rPr lang="en-US" dirty="0">
                <a:latin typeface="Open Sans Regular" panose="020B0606030504020204" pitchFamily="34" charset="0"/>
                <a:ea typeface="Open Sans Regular" panose="020B0606030504020204" pitchFamily="34" charset="0"/>
                <a:cs typeface="Open Sans Regular" panose="020B0606030504020204" pitchFamily="34" charset="0"/>
              </a:rPr>
              <a:t>Defects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tracking.</a:t>
            </a:r>
          </a:p>
          <a:p>
            <a:pPr marL="457200" indent="-457200" algn="just">
              <a:spcBef>
                <a:spcPts val="0"/>
              </a:spcBef>
              <a:buFont typeface="+mj-lt"/>
              <a:buAutoNum type="arabicPeriod"/>
            </a:pPr>
            <a:r>
              <a:rPr lang="en-US" dirty="0">
                <a:latin typeface="Open Sans Regular" panose="020B0606030504020204" pitchFamily="34" charset="0"/>
                <a:ea typeface="Open Sans Regular" panose="020B0606030504020204" pitchFamily="34" charset="0"/>
                <a:cs typeface="Open Sans Regular" panose="020B0606030504020204" pitchFamily="34" charset="0"/>
              </a:rPr>
              <a:t>Prepare Defect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Statistic.</a:t>
            </a:r>
          </a:p>
          <a:p>
            <a:pPr marL="457200" indent="-457200" algn="just">
              <a:spcBef>
                <a:spcPts val="0"/>
              </a:spcBef>
              <a:buFont typeface="+mj-lt"/>
              <a:buAutoNum type="arabicPeriod"/>
            </a:pPr>
            <a:endParaRPr lang="en-US" dirty="0" smtClean="0"/>
          </a:p>
          <a:p>
            <a:pPr marL="457200" indent="-457200">
              <a:buFont typeface="+mj-lt"/>
              <a:buAutoNum type="arabicPeriod"/>
            </a:pPr>
            <a:endParaRPr lang="en-US" dirty="0" smtClean="0"/>
          </a:p>
          <a:p>
            <a:endParaRPr lang="en-US" dirty="0"/>
          </a:p>
          <a:p>
            <a:endParaRPr lang="uk-UA" dirty="0"/>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3640" y="2826003"/>
            <a:ext cx="3789087" cy="1200913"/>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4839067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448057"/>
            <a:ext cx="10820400" cy="640080"/>
          </a:xfrm>
        </p:spPr>
        <p:txBody>
          <a:bodyPr/>
          <a:lstStyle/>
          <a:p>
            <a:r>
              <a:rPr lang="en-US" dirty="0" smtClean="0">
                <a:latin typeface="Proxima Nova Bl" panose="02000506030000020004" pitchFamily="50" charset="0"/>
              </a:rPr>
              <a:t>State transition diagram</a:t>
            </a:r>
            <a:endParaRPr lang="uk-UA" dirty="0">
              <a:latin typeface="Proxima Nova Bl" panose="02000506030000020004" pitchFamily="50" charset="0"/>
            </a:endParaRPr>
          </a:p>
        </p:txBody>
      </p:sp>
      <p:sp>
        <p:nvSpPr>
          <p:cNvPr id="3" name="TextBox 2"/>
          <p:cNvSpPr txBox="1"/>
          <p:nvPr/>
        </p:nvSpPr>
        <p:spPr>
          <a:xfrm>
            <a:off x="685800" y="1088137"/>
            <a:ext cx="10701068" cy="646331"/>
          </a:xfrm>
          <a:prstGeom prst="rect">
            <a:avLst/>
          </a:prstGeom>
          <a:noFill/>
        </p:spPr>
        <p:txBody>
          <a:bodyPr wrap="square" rtlCol="0">
            <a:spAutoFit/>
          </a:bodyPr>
          <a:lstStyle/>
          <a:p>
            <a:pPr algn="just"/>
            <a:r>
              <a:rPr lang="uk-UA" dirty="0" smtClean="0"/>
              <a:t>4</a:t>
            </a:r>
            <a:r>
              <a:rPr lang="en-US" dirty="0" smtClean="0"/>
              <a:t>. Verify if user will get money back if he enters sort of coffee, that is unavailable, also enough money in the second attempt. </a:t>
            </a:r>
            <a:endParaRPr lang="uk-UA" dirty="0"/>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1985" y="1847618"/>
            <a:ext cx="9120996" cy="4612134"/>
          </a:xfrm>
          <a:prstGeom prst="rect">
            <a:avLst/>
          </a:prstGeom>
        </p:spPr>
      </p:pic>
    </p:spTree>
    <p:extLst>
      <p:ext uri="{BB962C8B-B14F-4D97-AF65-F5344CB8AC3E}">
        <p14:creationId xmlns:p14="http://schemas.microsoft.com/office/powerpoint/2010/main" val="2544419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594361"/>
            <a:ext cx="11211560" cy="695959"/>
          </a:xfrm>
        </p:spPr>
        <p:txBody>
          <a:bodyPr/>
          <a:lstStyle/>
          <a:p>
            <a:pPr algn="ctr"/>
            <a:r>
              <a:rPr lang="en-US" dirty="0" smtClean="0">
                <a:latin typeface="Proxima Nova Bl" panose="02000506030000020004" pitchFamily="50" charset="0"/>
              </a:rPr>
              <a:t>Fourth week overview(C# Program)</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2806006"/>
            <a:ext cx="6964680" cy="1706880"/>
          </a:xfrm>
        </p:spPr>
        <p:txBody>
          <a:bodyPr/>
          <a:lstStyle/>
          <a:p>
            <a:pPr algn="just">
              <a:spcBef>
                <a:spcPts val="0"/>
              </a:spcBef>
            </a:pP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Scope: </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design task of program and develop the program.</a:t>
            </a:r>
          </a:p>
          <a:p>
            <a:pPr algn="just">
              <a:spcBef>
                <a:spcPts val="0"/>
              </a:spcBef>
            </a:pP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Planned </a:t>
            </a:r>
            <a:r>
              <a:rPr lang="en-US" b="1" dirty="0">
                <a:latin typeface="Open Sans Regular" panose="020B0606030504020204" pitchFamily="34" charset="0"/>
                <a:ea typeface="Open Sans Regular" panose="020B0606030504020204" pitchFamily="34" charset="0"/>
                <a:cs typeface="Open Sans Regular" panose="020B0606030504020204" pitchFamily="34" charset="0"/>
              </a:rPr>
              <a:t>tasks</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a:t>
            </a:r>
          </a:p>
          <a:p>
            <a:pPr marL="457200" indent="-457200" algn="just">
              <a:spcBef>
                <a:spcPts val="0"/>
              </a:spcBef>
              <a:buFont typeface="+mj-lt"/>
              <a:buAutoNum type="arabicPeriod"/>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Design task.</a:t>
            </a:r>
            <a:endParaRPr lang="uk-UA" dirty="0" smtClean="0">
              <a:latin typeface="Open Sans Regular" panose="020B0606030504020204" pitchFamily="34" charset="0"/>
              <a:ea typeface="Open Sans Regular" panose="020B0606030504020204" pitchFamily="34" charset="0"/>
              <a:cs typeface="Open Sans Regular" panose="020B0606030504020204" pitchFamily="34" charset="0"/>
            </a:endParaRPr>
          </a:p>
          <a:p>
            <a:pPr marL="457200" indent="-457200" algn="just">
              <a:spcBef>
                <a:spcPts val="0"/>
              </a:spcBef>
              <a:buFont typeface="+mj-lt"/>
              <a:buAutoNum type="arabicPeriod"/>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Develop program.</a:t>
            </a:r>
          </a:p>
          <a:p>
            <a:pPr algn="just">
              <a:spcBef>
                <a:spcPts val="0"/>
              </a:spcBef>
            </a:pPr>
            <a:endParaRPr lang="en-US" dirty="0" smtClean="0">
              <a:latin typeface="Open Sans Regular" panose="020B0606030504020204" pitchFamily="34" charset="0"/>
              <a:ea typeface="Open Sans Regular" panose="020B0606030504020204" pitchFamily="34" charset="0"/>
              <a:cs typeface="Open Sans Regular" panose="020B0606030504020204" pitchFamily="34" charset="0"/>
            </a:endParaRPr>
          </a:p>
          <a:p>
            <a:pPr marL="457200" indent="-457200" algn="just">
              <a:spcBef>
                <a:spcPts val="0"/>
              </a:spcBef>
              <a:buFont typeface="+mj-lt"/>
              <a:buAutoNum type="arabicPeriod"/>
            </a:pPr>
            <a:endParaRPr lang="en-US" dirty="0" smtClean="0"/>
          </a:p>
          <a:p>
            <a:pPr marL="457200" indent="-457200">
              <a:buFont typeface="+mj-lt"/>
              <a:buAutoNum type="arabicPeriod"/>
            </a:pPr>
            <a:endParaRPr lang="en-US" dirty="0" smtClean="0"/>
          </a:p>
          <a:p>
            <a:endParaRPr lang="en-US" dirty="0"/>
          </a:p>
          <a:p>
            <a:endParaRPr lang="uk-UA"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320" y="2184400"/>
            <a:ext cx="6167120" cy="2950092"/>
          </a:xfrm>
          <a:prstGeom prst="rect">
            <a:avLst/>
          </a:prstGeom>
        </p:spPr>
      </p:pic>
    </p:spTree>
    <p:extLst>
      <p:ext uri="{BB962C8B-B14F-4D97-AF65-F5344CB8AC3E}">
        <p14:creationId xmlns:p14="http://schemas.microsoft.com/office/powerpoint/2010/main" val="5735554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594361"/>
            <a:ext cx="11211560" cy="695959"/>
          </a:xfrm>
        </p:spPr>
        <p:txBody>
          <a:bodyPr/>
          <a:lstStyle/>
          <a:p>
            <a:pPr algn="ctr"/>
            <a:r>
              <a:rPr lang="en-US" dirty="0" smtClean="0">
                <a:latin typeface="Proxima Nova Bl" panose="02000506030000020004" pitchFamily="50" charset="0"/>
              </a:rPr>
              <a:t>Fourth week overview(C# Program)</a:t>
            </a:r>
            <a:endParaRPr lang="uk-UA" dirty="0">
              <a:latin typeface="Proxima Nova Bl" panose="02000506030000020004" pitchFamily="50" charset="0"/>
            </a:endParaRPr>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7360" y="942340"/>
            <a:ext cx="8544560" cy="4896585"/>
          </a:xfrm>
          <a:prstGeom prst="rect">
            <a:avLst/>
          </a:prstGeom>
        </p:spPr>
      </p:pic>
    </p:spTree>
    <p:extLst>
      <p:ext uri="{BB962C8B-B14F-4D97-AF65-F5344CB8AC3E}">
        <p14:creationId xmlns:p14="http://schemas.microsoft.com/office/powerpoint/2010/main" val="36741034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1735758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p:txBody>
          <a:bodyPr/>
          <a:lstStyle/>
          <a:p>
            <a:r>
              <a:rPr lang="en-US" dirty="0" smtClean="0">
                <a:latin typeface="Proxima Nova Bl" panose="02000506030000020004" pitchFamily="50" charset="0"/>
              </a:rPr>
              <a:t>Testing Summary, OMS v.2</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2509520"/>
            <a:ext cx="4343400" cy="2448560"/>
          </a:xfrm>
        </p:spPr>
        <p:txBody>
          <a:bodyPr/>
          <a:lstStyle/>
          <a:p>
            <a:pPr algn="just">
              <a:spcBef>
                <a:spcPts val="0"/>
              </a:spcBef>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Test cases “</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Passed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10 (42%)</a:t>
            </a:r>
          </a:p>
          <a:p>
            <a:pPr algn="just">
              <a:spcBef>
                <a:spcPts val="0"/>
              </a:spcBef>
            </a:pP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Test cases “</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Failed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14 (58%)</a:t>
            </a:r>
          </a:p>
          <a:p>
            <a:pPr algn="just">
              <a:spcBef>
                <a:spcPts val="0"/>
              </a:spcBef>
            </a:pP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Test cases “</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Blocked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0 (0%)</a:t>
            </a:r>
          </a:p>
          <a:p>
            <a:pPr algn="just">
              <a:spcBef>
                <a:spcPts val="0"/>
              </a:spcBef>
            </a:pPr>
            <a:endParaRPr lang="en-US" dirty="0" smtClean="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Defect Found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22</a:t>
            </a:r>
          </a:p>
          <a:p>
            <a:pPr marL="457200" indent="-457200">
              <a:buFont typeface="+mj-lt"/>
              <a:buAutoNum type="arabicPeriod"/>
            </a:pPr>
            <a:endParaRPr lang="en-US" dirty="0" smtClean="0"/>
          </a:p>
          <a:p>
            <a:endParaRPr lang="en-US" dirty="0"/>
          </a:p>
          <a:p>
            <a:endParaRPr lang="uk-UA" dirty="0"/>
          </a:p>
        </p:txBody>
      </p:sp>
      <p:graphicFrame>
        <p:nvGraphicFramePr>
          <p:cNvPr id="7" name="Диаграмма 6"/>
          <p:cNvGraphicFramePr/>
          <p:nvPr>
            <p:extLst>
              <p:ext uri="{D42A27DB-BD31-4B8C-83A1-F6EECF244321}">
                <p14:modId xmlns:p14="http://schemas.microsoft.com/office/powerpoint/2010/main" val="3256283664"/>
              </p:ext>
            </p:extLst>
          </p:nvPr>
        </p:nvGraphicFramePr>
        <p:xfrm>
          <a:off x="4480560" y="1209040"/>
          <a:ext cx="6893560" cy="45618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6854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553720" y="289561"/>
            <a:ext cx="10820400" cy="685800"/>
          </a:xfrm>
        </p:spPr>
        <p:txBody>
          <a:bodyPr/>
          <a:lstStyle/>
          <a:p>
            <a:r>
              <a:rPr lang="en-US" dirty="0" smtClean="0">
                <a:latin typeface="Proxima Nova Bl" panose="02000506030000020004" pitchFamily="50" charset="0"/>
              </a:rPr>
              <a:t>Testing Summary, OMS v.2</a:t>
            </a:r>
            <a:endParaRPr lang="uk-UA" dirty="0">
              <a:latin typeface="Proxima Nova Bl" panose="02000506030000020004" pitchFamily="50" charset="0"/>
            </a:endParaRPr>
          </a:p>
        </p:txBody>
      </p:sp>
      <p:pic>
        <p:nvPicPr>
          <p:cNvPr id="6" name="Рисунок 5"/>
          <p:cNvPicPr>
            <a:picLocks noChangeAspect="1"/>
          </p:cNvPicPr>
          <p:nvPr/>
        </p:nvPicPr>
        <p:blipFill>
          <a:blip r:embed="rId2"/>
          <a:stretch>
            <a:fillRect/>
          </a:stretch>
        </p:blipFill>
        <p:spPr>
          <a:xfrm>
            <a:off x="1533525" y="1066801"/>
            <a:ext cx="8860790" cy="4765039"/>
          </a:xfrm>
          <a:prstGeom prst="rect">
            <a:avLst/>
          </a:prstGeom>
        </p:spPr>
      </p:pic>
    </p:spTree>
    <p:extLst>
      <p:ext uri="{BB962C8B-B14F-4D97-AF65-F5344CB8AC3E}">
        <p14:creationId xmlns:p14="http://schemas.microsoft.com/office/powerpoint/2010/main" val="3044845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685801"/>
            <a:ext cx="10977880" cy="685800"/>
          </a:xfrm>
        </p:spPr>
        <p:txBody>
          <a:bodyPr/>
          <a:lstStyle/>
          <a:p>
            <a:r>
              <a:rPr lang="en-US" dirty="0" smtClean="0">
                <a:latin typeface="Proxima Nova Bl" panose="02000506030000020004" pitchFamily="50" charset="0"/>
              </a:rPr>
              <a:t>Testing Summary, OMS v.5, Confirmation</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2509520"/>
            <a:ext cx="4343400" cy="2448560"/>
          </a:xfrm>
        </p:spPr>
        <p:txBody>
          <a:bodyPr/>
          <a:lstStyle/>
          <a:p>
            <a:pPr algn="just">
              <a:spcBef>
                <a:spcPts val="0"/>
              </a:spcBef>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Test cases “</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Passed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3 (21%)</a:t>
            </a:r>
          </a:p>
          <a:p>
            <a:pPr algn="just">
              <a:spcBef>
                <a:spcPts val="0"/>
              </a:spcBef>
            </a:pP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Test cases “</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Failed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11 (79%)</a:t>
            </a:r>
          </a:p>
          <a:p>
            <a:pPr algn="just">
              <a:spcBef>
                <a:spcPts val="0"/>
              </a:spcBef>
            </a:pP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Test cases “</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Blocked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0 (0%)</a:t>
            </a:r>
          </a:p>
          <a:p>
            <a:pPr algn="just">
              <a:spcBef>
                <a:spcPts val="0"/>
              </a:spcBef>
            </a:pPr>
            <a:endParaRPr lang="en-US" dirty="0" smtClean="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New Defects Found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14</a:t>
            </a:r>
          </a:p>
          <a:p>
            <a:pPr marL="457200" indent="-457200">
              <a:buFont typeface="+mj-lt"/>
              <a:buAutoNum type="arabicPeriod"/>
            </a:pPr>
            <a:endParaRPr lang="en-US" dirty="0" smtClean="0"/>
          </a:p>
          <a:p>
            <a:endParaRPr lang="en-US" dirty="0"/>
          </a:p>
          <a:p>
            <a:endParaRPr lang="uk-UA" dirty="0"/>
          </a:p>
        </p:txBody>
      </p:sp>
      <p:graphicFrame>
        <p:nvGraphicFramePr>
          <p:cNvPr id="6" name="Диаграмма 5"/>
          <p:cNvGraphicFramePr/>
          <p:nvPr>
            <p:extLst>
              <p:ext uri="{D42A27DB-BD31-4B8C-83A1-F6EECF244321}">
                <p14:modId xmlns:p14="http://schemas.microsoft.com/office/powerpoint/2010/main" val="1075939418"/>
              </p:ext>
            </p:extLst>
          </p:nvPr>
        </p:nvGraphicFramePr>
        <p:xfrm>
          <a:off x="4744720" y="1107441"/>
          <a:ext cx="6918960" cy="47955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002566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594360" y="137161"/>
            <a:ext cx="10977880" cy="685800"/>
          </a:xfrm>
        </p:spPr>
        <p:txBody>
          <a:bodyPr/>
          <a:lstStyle/>
          <a:p>
            <a:r>
              <a:rPr lang="en-US" dirty="0" smtClean="0">
                <a:latin typeface="Proxima Nova Bl" panose="02000506030000020004" pitchFamily="50" charset="0"/>
              </a:rPr>
              <a:t>Testing Summary, OMS v.5, Confirmation</a:t>
            </a:r>
            <a:endParaRPr lang="uk-UA" dirty="0">
              <a:latin typeface="Proxima Nova Bl" panose="02000506030000020004" pitchFamily="50" charset="0"/>
            </a:endParaRPr>
          </a:p>
        </p:txBody>
      </p:sp>
      <p:pic>
        <p:nvPicPr>
          <p:cNvPr id="7" name="Рисунок 6"/>
          <p:cNvPicPr>
            <a:picLocks noChangeAspect="1"/>
          </p:cNvPicPr>
          <p:nvPr/>
        </p:nvPicPr>
        <p:blipFill>
          <a:blip r:embed="rId2"/>
          <a:stretch>
            <a:fillRect/>
          </a:stretch>
        </p:blipFill>
        <p:spPr>
          <a:xfrm>
            <a:off x="1701740" y="822961"/>
            <a:ext cx="8763120" cy="4978399"/>
          </a:xfrm>
          <a:prstGeom prst="rect">
            <a:avLst/>
          </a:prstGeom>
        </p:spPr>
      </p:pic>
    </p:spTree>
    <p:extLst>
      <p:ext uri="{BB962C8B-B14F-4D97-AF65-F5344CB8AC3E}">
        <p14:creationId xmlns:p14="http://schemas.microsoft.com/office/powerpoint/2010/main" val="40407140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594360" y="137161"/>
            <a:ext cx="10977880" cy="685800"/>
          </a:xfrm>
        </p:spPr>
        <p:txBody>
          <a:bodyPr/>
          <a:lstStyle/>
          <a:p>
            <a:r>
              <a:rPr lang="en-US" dirty="0" smtClean="0">
                <a:latin typeface="Proxima Nova Bl" panose="02000506030000020004" pitchFamily="50" charset="0"/>
              </a:rPr>
              <a:t>Testing Summary, OMS v.5, Confirmation</a:t>
            </a:r>
            <a:endParaRPr lang="uk-UA" dirty="0">
              <a:latin typeface="Proxima Nova Bl" panose="02000506030000020004" pitchFamily="50" charset="0"/>
            </a:endParaRPr>
          </a:p>
        </p:txBody>
      </p:sp>
      <p:pic>
        <p:nvPicPr>
          <p:cNvPr id="5" name="Рисунок 4"/>
          <p:cNvPicPr>
            <a:picLocks noChangeAspect="1"/>
          </p:cNvPicPr>
          <p:nvPr/>
        </p:nvPicPr>
        <p:blipFill>
          <a:blip r:embed="rId2"/>
          <a:stretch>
            <a:fillRect/>
          </a:stretch>
        </p:blipFill>
        <p:spPr>
          <a:xfrm>
            <a:off x="1811972" y="822961"/>
            <a:ext cx="8542656" cy="4992624"/>
          </a:xfrm>
          <a:prstGeom prst="rect">
            <a:avLst/>
          </a:prstGeom>
        </p:spPr>
      </p:pic>
    </p:spTree>
    <p:extLst>
      <p:ext uri="{BB962C8B-B14F-4D97-AF65-F5344CB8AC3E}">
        <p14:creationId xmlns:p14="http://schemas.microsoft.com/office/powerpoint/2010/main" val="9478503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0E98AF-C5CD-4FAB-A01E-D24E37D15F8E}"/>
              </a:ext>
            </a:extLst>
          </p:cNvPr>
          <p:cNvSpPr>
            <a:spLocks noGrp="1"/>
          </p:cNvSpPr>
          <p:nvPr>
            <p:ph type="title"/>
          </p:nvPr>
        </p:nvSpPr>
        <p:spPr>
          <a:xfrm>
            <a:off x="685800" y="685801"/>
            <a:ext cx="10977880" cy="685800"/>
          </a:xfrm>
        </p:spPr>
        <p:txBody>
          <a:bodyPr/>
          <a:lstStyle/>
          <a:p>
            <a:r>
              <a:rPr lang="en-US" dirty="0" smtClean="0">
                <a:latin typeface="Proxima Nova Bl" panose="02000506030000020004" pitchFamily="50" charset="0"/>
              </a:rPr>
              <a:t>Testing Summary, OMS v.5, Regression</a:t>
            </a:r>
            <a:endParaRPr lang="uk-UA" dirty="0">
              <a:latin typeface="Proxima Nova Bl" panose="02000506030000020004" pitchFamily="50" charset="0"/>
            </a:endParaRPr>
          </a:p>
        </p:txBody>
      </p:sp>
      <p:sp>
        <p:nvSpPr>
          <p:cNvPr id="5" name="Text Placeholder 4">
            <a:extLst>
              <a:ext uri="{FF2B5EF4-FFF2-40B4-BE49-F238E27FC236}">
                <a16:creationId xmlns="" xmlns:a16="http://schemas.microsoft.com/office/drawing/2014/main" id="{2D815465-9810-4297-B7C7-CB93EFFC3510}"/>
              </a:ext>
            </a:extLst>
          </p:cNvPr>
          <p:cNvSpPr>
            <a:spLocks noGrp="1"/>
          </p:cNvSpPr>
          <p:nvPr>
            <p:ph type="body" sz="quarter" idx="10"/>
          </p:nvPr>
        </p:nvSpPr>
        <p:spPr>
          <a:xfrm>
            <a:off x="685800" y="2509520"/>
            <a:ext cx="4343400" cy="2448560"/>
          </a:xfrm>
        </p:spPr>
        <p:txBody>
          <a:bodyPr/>
          <a:lstStyle/>
          <a:p>
            <a:pPr algn="just">
              <a:spcBef>
                <a:spcPts val="0"/>
              </a:spcBef>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Test cases “</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Passed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9 (90%)</a:t>
            </a:r>
          </a:p>
          <a:p>
            <a:pPr algn="just">
              <a:spcBef>
                <a:spcPts val="0"/>
              </a:spcBef>
            </a:pP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Test cases “</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Failed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1 (10%)</a:t>
            </a:r>
          </a:p>
          <a:p>
            <a:pPr algn="just">
              <a:spcBef>
                <a:spcPts val="0"/>
              </a:spcBef>
            </a:pPr>
            <a:endParaRPr lang="en-US" dirty="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Test cases “</a:t>
            </a: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Blocked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0 (0%)</a:t>
            </a:r>
          </a:p>
          <a:p>
            <a:pPr algn="just">
              <a:spcBef>
                <a:spcPts val="0"/>
              </a:spcBef>
            </a:pPr>
            <a:endParaRPr lang="en-US" dirty="0" smtClean="0">
              <a:latin typeface="Open Sans Regular" panose="020B0606030504020204" pitchFamily="34" charset="0"/>
              <a:ea typeface="Open Sans Regular" panose="020B0606030504020204" pitchFamily="34" charset="0"/>
              <a:cs typeface="Open Sans Regular" panose="020B0606030504020204" pitchFamily="34" charset="0"/>
            </a:endParaRPr>
          </a:p>
          <a:p>
            <a:pPr algn="just">
              <a:spcBef>
                <a:spcPts val="0"/>
              </a:spcBef>
            </a:pPr>
            <a:r>
              <a:rPr lang="en-US" b="1" dirty="0" smtClean="0">
                <a:latin typeface="Open Sans Regular" panose="020B0606030504020204" pitchFamily="34" charset="0"/>
                <a:ea typeface="Open Sans Regular" panose="020B0606030504020204" pitchFamily="34" charset="0"/>
                <a:cs typeface="Open Sans Regular" panose="020B0606030504020204" pitchFamily="34" charset="0"/>
              </a:rPr>
              <a:t>New Defects Found</a:t>
            </a:r>
            <a:r>
              <a:rPr lang="en-US" dirty="0" smtClean="0">
                <a:latin typeface="Open Sans Regular" panose="020B0606030504020204" pitchFamily="34" charset="0"/>
                <a:ea typeface="Open Sans Regular" panose="020B0606030504020204" pitchFamily="34" charset="0"/>
                <a:cs typeface="Open Sans Regular" panose="020B0606030504020204" pitchFamily="34" charset="0"/>
              </a:rPr>
              <a:t>: 1</a:t>
            </a:r>
          </a:p>
          <a:p>
            <a:pPr marL="457200" indent="-457200">
              <a:buFont typeface="+mj-lt"/>
              <a:buAutoNum type="arabicPeriod"/>
            </a:pPr>
            <a:endParaRPr lang="en-US" dirty="0" smtClean="0"/>
          </a:p>
          <a:p>
            <a:endParaRPr lang="en-US" dirty="0"/>
          </a:p>
          <a:p>
            <a:endParaRPr lang="uk-UA" dirty="0"/>
          </a:p>
        </p:txBody>
      </p:sp>
      <p:graphicFrame>
        <p:nvGraphicFramePr>
          <p:cNvPr id="7" name="Диаграмма 6"/>
          <p:cNvGraphicFramePr/>
          <p:nvPr>
            <p:extLst>
              <p:ext uri="{D42A27DB-BD31-4B8C-83A1-F6EECF244321}">
                <p14:modId xmlns:p14="http://schemas.microsoft.com/office/powerpoint/2010/main" val="117356793"/>
              </p:ext>
            </p:extLst>
          </p:nvPr>
        </p:nvGraphicFramePr>
        <p:xfrm>
          <a:off x="5029200" y="1371600"/>
          <a:ext cx="6634480" cy="45008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1678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GRADIENT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2.xml><?xml version="1.0" encoding="utf-8"?>
<a:theme xmlns:a="http://schemas.openxmlformats.org/drawingml/2006/main" name="2_GRADIENT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3.xml><?xml version="1.0" encoding="utf-8"?>
<a:theme xmlns:a="http://schemas.openxmlformats.org/drawingml/2006/main" name="2_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95FC54A15F344D83577B1CDDD67A5D" ma:contentTypeVersion="13" ma:contentTypeDescription="Create a new document." ma:contentTypeScope="" ma:versionID="30ded57c9b2156718eb8cc7b0e4246dc">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a0d1831635397921c92a19e568dfc949"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5BCFD5A9-9FF3-42E0-89D7-BF5BFC61DD60}">
  <ds:schemaRefs>
    <ds:schemaRef ds:uri="341e6018-ac0a-4dfb-8409-db9e0d25502e"/>
    <ds:schemaRef ds:uri="835f28f2-30f1-4728-84d2-86d96e14348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E9033E08-7FE9-4F6D-B155-A8777B4A5A57}">
  <ds:schemaRefs>
    <ds:schemaRef ds:uri="835f28f2-30f1-4728-84d2-86d96e143488"/>
    <ds:schemaRef ds:uri="http://purl.org/dc/elements/1.1/"/>
    <ds:schemaRef ds:uri="341e6018-ac0a-4dfb-8409-db9e0d25502e"/>
    <ds:schemaRef ds:uri="http://schemas.openxmlformats.org/package/2006/metadata/core-properties"/>
    <ds:schemaRef ds:uri="http://purl.org/dc/dcmitype/"/>
    <ds:schemaRef ds:uri="http://schemas.microsoft.com/office/infopath/2007/PartnerControls"/>
    <ds:schemaRef ds:uri="http://purl.org/dc/terms/"/>
    <ds:schemaRef ds:uri="http://schemas.microsoft.com/office/2006/documentManagement/typ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485</TotalTime>
  <Words>1390</Words>
  <Application>Microsoft Office PowerPoint</Application>
  <PresentationFormat>Широкоэкранный</PresentationFormat>
  <Paragraphs>193</Paragraphs>
  <Slides>33</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3</vt:i4>
      </vt:variant>
      <vt:variant>
        <vt:lpstr>Заголовки слайдов</vt:lpstr>
      </vt:variant>
      <vt:variant>
        <vt:i4>33</vt:i4>
      </vt:variant>
    </vt:vector>
  </HeadingPairs>
  <TitlesOfParts>
    <vt:vector size="42" baseType="lpstr">
      <vt:lpstr>Arial</vt:lpstr>
      <vt:lpstr>Calibri</vt:lpstr>
      <vt:lpstr>Open Sans</vt:lpstr>
      <vt:lpstr>Open Sans Regular</vt:lpstr>
      <vt:lpstr>Proxima Nova Bl</vt:lpstr>
      <vt:lpstr>Proxima Nova Black</vt:lpstr>
      <vt:lpstr>1_GRADIENT THEME</vt:lpstr>
      <vt:lpstr>2_GRADIENT THEME</vt:lpstr>
      <vt:lpstr>2_DARK THEME</vt:lpstr>
      <vt:lpstr>Review of First Sprint</vt:lpstr>
      <vt:lpstr>Agenda</vt:lpstr>
      <vt:lpstr>First week overview(Test Execution and Defect Logging)</vt:lpstr>
      <vt:lpstr>Testing Summary, OMS v.2</vt:lpstr>
      <vt:lpstr>Testing Summary, OMS v.2</vt:lpstr>
      <vt:lpstr>Testing Summary, OMS v.5, Confirmation</vt:lpstr>
      <vt:lpstr>Testing Summary, OMS v.5, Confirmation</vt:lpstr>
      <vt:lpstr>Testing Summary, OMS v.5, Confirmation</vt:lpstr>
      <vt:lpstr>Testing Summary, OMS v.5, Regression</vt:lpstr>
      <vt:lpstr>Testing Summary, OMS v.5, Regression</vt:lpstr>
      <vt:lpstr>Defect Statistic by Priority</vt:lpstr>
      <vt:lpstr>Defect Statistic by Priority</vt:lpstr>
      <vt:lpstr>Opened Defect Statistic(by Priority) </vt:lpstr>
      <vt:lpstr>Opened Defect Statistic(by Severity) </vt:lpstr>
      <vt:lpstr>Opened Defect Statistic(by Severity) </vt:lpstr>
      <vt:lpstr>Test Case Execution Example  </vt:lpstr>
      <vt:lpstr>Third week overview(Test Design Techniques)</vt:lpstr>
      <vt:lpstr>Test Design Techniques</vt:lpstr>
      <vt:lpstr>Equivalence Partitioning and Boundary Values Analysis</vt:lpstr>
      <vt:lpstr>Equivalence Partitioning and Boundary Values Analysis</vt:lpstr>
      <vt:lpstr>Equivalence Partitioning and Boundary Values Analysis</vt:lpstr>
      <vt:lpstr>Decision table</vt:lpstr>
      <vt:lpstr>Decision table</vt:lpstr>
      <vt:lpstr>Decision table</vt:lpstr>
      <vt:lpstr>Decision table</vt:lpstr>
      <vt:lpstr>State transition diagram</vt:lpstr>
      <vt:lpstr>State transition diagram</vt:lpstr>
      <vt:lpstr>State transition diagram</vt:lpstr>
      <vt:lpstr>State transition diagram</vt:lpstr>
      <vt:lpstr>State transition diagram</vt:lpstr>
      <vt:lpstr>Fourth week overview(C# Program)</vt:lpstr>
      <vt:lpstr>Fourth week overview(C# Program)</vt:lpstr>
      <vt:lpstr>Презентация PowerPoint</vt:lpstr>
    </vt:vector>
  </TitlesOfParts>
  <Company>Verint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508/WCAG SERVICE</dc:title>
  <dc:creator>Strutynska, Viktoriya</dc:creator>
  <cp:lastModifiedBy>Антоняк Богдан</cp:lastModifiedBy>
  <cp:revision>16</cp:revision>
  <dcterms:created xsi:type="dcterms:W3CDTF">2018-11-02T13:55:27Z</dcterms:created>
  <dcterms:modified xsi:type="dcterms:W3CDTF">2020-12-30T06:32:47Z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